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sldIdLst>
    <p:sldId id="256" r:id="rId12"/>
    <p:sldId id="257" r:id="rId13"/>
    <p:sldId id="258" r:id="rId14"/>
    <p:sldId id="259" r:id="rId15"/>
    <p:sldId id="260" r:id="rId16"/>
    <p:sldId id="261" r:id="rId17"/>
    <p:sldId id="262" r:id="rId18"/>
    <p:sldId id="263" r:id="rId19"/>
    <p:sldId id="266" r:id="rId20"/>
    <p:sldId id="274" r:id="rId21"/>
    <p:sldId id="273" r:id="rId22"/>
    <p:sldId id="275" r:id="rId23"/>
    <p:sldId id="264" r:id="rId24"/>
    <p:sldId id="265" r:id="rId25"/>
    <p:sldId id="267" r:id="rId26"/>
    <p:sldId id="268" r:id="rId27"/>
    <p:sldId id="277" r:id="rId28"/>
    <p:sldId id="278" r:id="rId29"/>
    <p:sldId id="269" r:id="rId30"/>
    <p:sldId id="276" r:id="rId31"/>
    <p:sldId id="279" r:id="rId32"/>
    <p:sldId id="270" r:id="rId33"/>
    <p:sldId id="271" r:id="rId34"/>
    <p:sldId id="272" r:id="rId3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41837A9C-18C3-4461-8A9B-0001C520BBE8}"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5BA7CFB6-7E8B-4FCF-887C-A60D29872B95}"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CB2EA0AC-0C9F-4E8B-8200-203C577A4927}"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C84BC33-7CB8-4E16-A9C7-9F62B579EEF4}"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4F80280E-7245-4096-B391-06B0D98F2D8B}"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2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312BFA09-5D96-4586-A4F5-D5930FCA6035}"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29A8B223-01C3-4833-A914-AFD8B77450FA}"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3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Calibri"/>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3AB54946-02B3-47B3-89F0-902502ABDE6C}"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EEB76730-A337-4CD4-92A1-6C82C7A2616C}"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9518CC1B-B654-4DA1-959C-89CE211C86F0}"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22C4BA50-8F11-4748-ACC1-DF143F2C6CF2}"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91440" tIns="45720" rIns="91440" bIns="45720" anchor="b">
            <a:noAutofit/>
          </a:bodyPr>
          <a:lstStyle/>
          <a:p>
            <a:pPr indent="0" algn="ctr"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9B4E3C5E-211B-406F-B675-D7CCCB255CCC}"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58" name="PlaceHolder 2"/>
          <p:cNvSpPr>
            <a:spLocks noGrp="1"/>
          </p:cNvSpPr>
          <p:nvPr>
            <p:ph type="body"/>
          </p:nvPr>
        </p:nvSpPr>
        <p:spPr>
          <a:xfrm>
            <a:off x="5183280" y="987480"/>
            <a:ext cx="6171840" cy="487332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32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8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Fifth level</a:t>
            </a:r>
          </a:p>
        </p:txBody>
      </p:sp>
      <p:sp>
        <p:nvSpPr>
          <p:cNvPr id="59"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Click to edit Master text styles</a:t>
            </a:r>
          </a:p>
        </p:txBody>
      </p:sp>
      <p:sp>
        <p:nvSpPr>
          <p:cNvPr id="60" name="PlaceHolder 4"/>
          <p:cNvSpPr>
            <a:spLocks noGrp="1"/>
          </p:cNvSpPr>
          <p:nvPr>
            <p:ph type="dt" idx="28"/>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61" name="PlaceHolder 5"/>
          <p:cNvSpPr>
            <a:spLocks noGrp="1"/>
          </p:cNvSpPr>
          <p:nvPr>
            <p:ph type="ftr" idx="29"/>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62" name="PlaceHolder 6"/>
          <p:cNvSpPr>
            <a:spLocks noGrp="1"/>
          </p:cNvSpPr>
          <p:nvPr>
            <p:ph type="sldNum" idx="30"/>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DA292D98-C927-425B-A561-9CC7C7C15537}"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839880" y="457200"/>
            <a:ext cx="3931920" cy="1599840"/>
          </a:xfrm>
          <a:prstGeom prst="rect">
            <a:avLst/>
          </a:prstGeom>
          <a:noFill/>
          <a:ln w="0">
            <a:noFill/>
          </a:ln>
        </p:spPr>
        <p:txBody>
          <a:bodyPr lIns="91440" tIns="45720" rIns="91440" bIns="45720" anchor="b">
            <a:noAutofit/>
          </a:bodyPr>
          <a:lstStyle/>
          <a:p>
            <a:pPr indent="0" defTabSz="914400">
              <a:lnSpc>
                <a:spcPct val="90000"/>
              </a:lnSpc>
              <a:buNone/>
            </a:pPr>
            <a:r>
              <a:rPr lang="en-US" sz="3200" b="0" strike="noStrike" spc="-1">
                <a:solidFill>
                  <a:schemeClr val="dk1"/>
                </a:solidFill>
                <a:latin typeface="Calibri Light"/>
              </a:rPr>
              <a:t>Click to edit Master title style</a:t>
            </a:r>
            <a:endParaRPr lang="en-US" sz="3200" b="0" strike="noStrike" spc="-1">
              <a:solidFill>
                <a:schemeClr val="dk1"/>
              </a:solidFill>
              <a:latin typeface="Calibri"/>
            </a:endParaRPr>
          </a:p>
        </p:txBody>
      </p:sp>
      <p:sp>
        <p:nvSpPr>
          <p:cNvPr id="64"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432000" indent="-324000">
              <a:lnSpc>
                <a:spcPct val="90000"/>
              </a:lnSpc>
              <a:spcBef>
                <a:spcPts val="1417"/>
              </a:spcBef>
              <a:buClr>
                <a:srgbClr val="000000"/>
              </a:buClr>
              <a:buSzPct val="45000"/>
              <a:buFont typeface="Wingdings" charset="2"/>
              <a:buChar char=""/>
            </a:pPr>
            <a:r>
              <a:rPr lang="en-US" sz="32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32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32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32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3200" b="0" strike="noStrike" spc="-1">
                <a:solidFill>
                  <a:schemeClr val="dk1"/>
                </a:solidFill>
                <a:latin typeface="Calibri"/>
              </a:rPr>
              <a:t>Seventh Outline Level</a:t>
            </a:r>
          </a:p>
        </p:txBody>
      </p:sp>
      <p:sp>
        <p:nvSpPr>
          <p:cNvPr id="65" name="PlaceHolder 3"/>
          <p:cNvSpPr>
            <a:spLocks noGrp="1"/>
          </p:cNvSpPr>
          <p:nvPr>
            <p:ph type="body"/>
          </p:nvPr>
        </p:nvSpPr>
        <p:spPr>
          <a:xfrm>
            <a:off x="839880" y="2057400"/>
            <a:ext cx="3931920" cy="381132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1600" b="0" strike="noStrike" spc="-1">
                <a:solidFill>
                  <a:schemeClr val="dk1"/>
                </a:solidFill>
                <a:latin typeface="Calibri"/>
              </a:rPr>
              <a:t>Click to edit Master text styles</a:t>
            </a:r>
          </a:p>
        </p:txBody>
      </p:sp>
      <p:sp>
        <p:nvSpPr>
          <p:cNvPr id="66" name="PlaceHolder 4"/>
          <p:cNvSpPr>
            <a:spLocks noGrp="1"/>
          </p:cNvSpPr>
          <p:nvPr>
            <p:ph type="dt" idx="31"/>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67" name="PlaceHolder 5"/>
          <p:cNvSpPr>
            <a:spLocks noGrp="1"/>
          </p:cNvSpPr>
          <p:nvPr>
            <p:ph type="ftr" idx="32"/>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68" name="PlaceHolder 6"/>
          <p:cNvSpPr>
            <a:spLocks noGrp="1"/>
          </p:cNvSpPr>
          <p:nvPr>
            <p:ph type="sldNum" idx="33"/>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4C9FDD00-9F9D-4603-BD8F-D666FBA93A13}"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8" name="PlaceHolder 2"/>
          <p:cNvSpPr>
            <a:spLocks noGrp="1"/>
          </p:cNvSpPr>
          <p:nvPr>
            <p:ph type="body"/>
          </p:nvPr>
        </p:nvSpPr>
        <p:spPr>
          <a:xfrm>
            <a:off x="838080" y="1825560"/>
            <a:ext cx="10515240" cy="435096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9" name="PlaceHolder 3"/>
          <p:cNvSpPr>
            <a:spLocks noGrp="1"/>
          </p:cNvSpPr>
          <p:nvPr>
            <p:ph type="dt" idx="4"/>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10" name="PlaceHolder 4"/>
          <p:cNvSpPr>
            <a:spLocks noGrp="1"/>
          </p:cNvSpPr>
          <p:nvPr>
            <p:ph type="ftr" idx="5"/>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1" name="PlaceHolder 5"/>
          <p:cNvSpPr>
            <a:spLocks noGrp="1"/>
          </p:cNvSpPr>
          <p:nvPr>
            <p:ph type="sldNum" idx="6"/>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83981502-D65C-480C-A081-FB8340F5CCCB}"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724960" y="365040"/>
            <a:ext cx="2628720" cy="5811480"/>
          </a:xfrm>
          <a:prstGeom prst="rect">
            <a:avLst/>
          </a:prstGeom>
          <a:noFill/>
          <a:ln w="0">
            <a:noFill/>
          </a:ln>
        </p:spPr>
        <p:txBody>
          <a:bodyPr vert="eaVert"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3" name="PlaceHolder 2"/>
          <p:cNvSpPr>
            <a:spLocks noGrp="1"/>
          </p:cNvSpPr>
          <p:nvPr>
            <p:ph type="body"/>
          </p:nvPr>
        </p:nvSpPr>
        <p:spPr>
          <a:xfrm>
            <a:off x="838080" y="365040"/>
            <a:ext cx="7733880" cy="5811480"/>
          </a:xfrm>
          <a:prstGeom prst="rect">
            <a:avLst/>
          </a:prstGeom>
          <a:noFill/>
          <a:ln w="0">
            <a:noFill/>
          </a:ln>
        </p:spPr>
        <p:txBody>
          <a:bodyPr vert="eaVert"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4" name="PlaceHolder 3"/>
          <p:cNvSpPr>
            <a:spLocks noGrp="1"/>
          </p:cNvSpPr>
          <p:nvPr>
            <p:ph type="dt" idx="7"/>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15" name="PlaceHolder 4"/>
          <p:cNvSpPr>
            <a:spLocks noGrp="1"/>
          </p:cNvSpPr>
          <p:nvPr>
            <p:ph type="ftr" idx="8"/>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 name="PlaceHolder 5"/>
          <p:cNvSpPr>
            <a:spLocks noGrp="1"/>
          </p:cNvSpPr>
          <p:nvPr>
            <p:ph type="sldNum" idx="9"/>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3726B9C8-0A29-4DA9-8F6A-735EB75E2504}"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18" name="PlaceHolder 2"/>
          <p:cNvSpPr>
            <a:spLocks noGrp="1"/>
          </p:cNvSpPr>
          <p:nvPr>
            <p:ph type="body"/>
          </p:nvPr>
        </p:nvSpPr>
        <p:spPr>
          <a:xfrm>
            <a:off x="838080" y="1825560"/>
            <a:ext cx="1051524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19" name="PlaceHolder 3"/>
          <p:cNvSpPr>
            <a:spLocks noGrp="1"/>
          </p:cNvSpPr>
          <p:nvPr>
            <p:ph type="dt" idx="10"/>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20" name="PlaceHolder 4"/>
          <p:cNvSpPr>
            <a:spLocks noGrp="1"/>
          </p:cNvSpPr>
          <p:nvPr>
            <p:ph type="ftr" idx="11"/>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1" name="PlaceHolder 5"/>
          <p:cNvSpPr>
            <a:spLocks noGrp="1"/>
          </p:cNvSpPr>
          <p:nvPr>
            <p:ph type="sldNum" idx="12"/>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C52C94A1-F962-4CD4-9E3D-6A7069716197}"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1960" y="1709640"/>
            <a:ext cx="10515240" cy="2852280"/>
          </a:xfrm>
          <a:prstGeom prst="rect">
            <a:avLst/>
          </a:prstGeom>
          <a:noFill/>
          <a:ln w="0">
            <a:noFill/>
          </a:ln>
        </p:spPr>
        <p:txBody>
          <a:bodyPr lIns="91440" tIns="45720" rIns="91440" bIns="45720" anchor="b">
            <a:noAutofit/>
          </a:bodyPr>
          <a:lstStyle/>
          <a:p>
            <a:pPr indent="0" defTabSz="914400">
              <a:lnSpc>
                <a:spcPct val="90000"/>
              </a:lnSpc>
              <a:buNone/>
            </a:pPr>
            <a:r>
              <a:rPr lang="en-US" sz="6000" b="0" strike="noStrike" spc="-1">
                <a:solidFill>
                  <a:schemeClr val="dk1"/>
                </a:solidFill>
                <a:latin typeface="Calibri Light"/>
              </a:rPr>
              <a:t>Click to edit Master title style</a:t>
            </a:r>
            <a:endParaRPr lang="en-US" sz="6000" b="0" strike="noStrike" spc="-1">
              <a:solidFill>
                <a:schemeClr val="dk1"/>
              </a:solidFill>
              <a:latin typeface="Calibri"/>
            </a:endParaRPr>
          </a:p>
        </p:txBody>
      </p:sp>
      <p:sp>
        <p:nvSpPr>
          <p:cNvPr id="25" name="PlaceHolder 2"/>
          <p:cNvSpPr>
            <a:spLocks noGrp="1"/>
          </p:cNvSpPr>
          <p:nvPr>
            <p:ph type="body"/>
          </p:nvPr>
        </p:nvSpPr>
        <p:spPr>
          <a:xfrm>
            <a:off x="831960" y="4589640"/>
            <a:ext cx="10515240" cy="1499760"/>
          </a:xfrm>
          <a:prstGeom prst="rect">
            <a:avLst/>
          </a:prstGeom>
          <a:noFill/>
          <a:ln w="0">
            <a:noFill/>
          </a:ln>
        </p:spPr>
        <p:txBody>
          <a:bodyPr lIns="91440" tIns="45720" rIns="91440" bIns="45720" anchor="t">
            <a:noAutofit/>
          </a:bodyPr>
          <a:lstStyle/>
          <a:p>
            <a:pPr indent="0" defTabSz="914400">
              <a:lnSpc>
                <a:spcPct val="90000"/>
              </a:lnSpc>
              <a:spcBef>
                <a:spcPts val="1001"/>
              </a:spcBef>
              <a:buNone/>
              <a:tabLst>
                <a:tab pos="0" algn="l"/>
              </a:tabLst>
            </a:pPr>
            <a:r>
              <a:rPr lang="en-US" sz="2400" b="0" strike="noStrike" spc="-1">
                <a:solidFill>
                  <a:schemeClr val="dk1">
                    <a:tint val="75000"/>
                  </a:schemeClr>
                </a:solidFill>
                <a:latin typeface="Calibri"/>
              </a:rPr>
              <a:t>Click to edit Master text styles</a:t>
            </a:r>
            <a:endParaRPr lang="en-US" sz="2400" b="0" strike="noStrike" spc="-1">
              <a:solidFill>
                <a:schemeClr val="dk1"/>
              </a:solidFill>
              <a:latin typeface="Calibri"/>
            </a:endParaRPr>
          </a:p>
        </p:txBody>
      </p:sp>
      <p:sp>
        <p:nvSpPr>
          <p:cNvPr id="26" name="PlaceHolder 3"/>
          <p:cNvSpPr>
            <a:spLocks noGrp="1"/>
          </p:cNvSpPr>
          <p:nvPr>
            <p:ph type="dt" idx="13"/>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27" name="PlaceHolder 4"/>
          <p:cNvSpPr>
            <a:spLocks noGrp="1"/>
          </p:cNvSpPr>
          <p:nvPr>
            <p:ph type="ftr" idx="14"/>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8" name="PlaceHolder 5"/>
          <p:cNvSpPr>
            <a:spLocks noGrp="1"/>
          </p:cNvSpPr>
          <p:nvPr>
            <p:ph type="sldNum" idx="15"/>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DBEEFCD6-D56B-4FA0-8E55-979C240BD63C}"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30" name="PlaceHolder 2"/>
          <p:cNvSpPr>
            <a:spLocks noGrp="1"/>
          </p:cNvSpPr>
          <p:nvPr>
            <p:ph type="body"/>
          </p:nvPr>
        </p:nvSpPr>
        <p:spPr>
          <a:xfrm>
            <a:off x="83808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1" name="PlaceHolder 3"/>
          <p:cNvSpPr>
            <a:spLocks noGrp="1"/>
          </p:cNvSpPr>
          <p:nvPr>
            <p:ph type="body"/>
          </p:nvPr>
        </p:nvSpPr>
        <p:spPr>
          <a:xfrm>
            <a:off x="6172200" y="1825560"/>
            <a:ext cx="5181120" cy="435096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32" name="PlaceHolder 4"/>
          <p:cNvSpPr>
            <a:spLocks noGrp="1"/>
          </p:cNvSpPr>
          <p:nvPr>
            <p:ph type="dt" idx="16"/>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33" name="PlaceHolder 5"/>
          <p:cNvSpPr>
            <a:spLocks noGrp="1"/>
          </p:cNvSpPr>
          <p:nvPr>
            <p:ph type="ftr" idx="17"/>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34" name="PlaceHolder 6"/>
          <p:cNvSpPr>
            <a:spLocks noGrp="1"/>
          </p:cNvSpPr>
          <p:nvPr>
            <p:ph type="sldNum" idx="18"/>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D5AA1FDD-A77A-40A1-840B-7071ECEAB164}"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98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39" name="PlaceHolder 2"/>
          <p:cNvSpPr>
            <a:spLocks noGrp="1"/>
          </p:cNvSpPr>
          <p:nvPr>
            <p:ph type="body"/>
          </p:nvPr>
        </p:nvSpPr>
        <p:spPr>
          <a:xfrm>
            <a:off x="839880" y="1681200"/>
            <a:ext cx="515736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0" name="PlaceHolder 3"/>
          <p:cNvSpPr>
            <a:spLocks noGrp="1"/>
          </p:cNvSpPr>
          <p:nvPr>
            <p:ph type="body"/>
          </p:nvPr>
        </p:nvSpPr>
        <p:spPr>
          <a:xfrm>
            <a:off x="839880" y="2505240"/>
            <a:ext cx="515736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1" name="PlaceHolder 4"/>
          <p:cNvSpPr>
            <a:spLocks noGrp="1"/>
          </p:cNvSpPr>
          <p:nvPr>
            <p:ph type="body"/>
          </p:nvPr>
        </p:nvSpPr>
        <p:spPr>
          <a:xfrm>
            <a:off x="6172200" y="1681200"/>
            <a:ext cx="5182920" cy="823680"/>
          </a:xfrm>
          <a:prstGeom prst="rect">
            <a:avLst/>
          </a:prstGeom>
          <a:noFill/>
          <a:ln w="0">
            <a:noFill/>
          </a:ln>
        </p:spPr>
        <p:txBody>
          <a:bodyPr lIns="91440" tIns="45720" rIns="91440" bIns="45720" anchor="b">
            <a:noAutofit/>
          </a:bodyPr>
          <a:lstStyle/>
          <a:p>
            <a:pPr indent="0" defTabSz="914400">
              <a:lnSpc>
                <a:spcPct val="90000"/>
              </a:lnSpc>
              <a:spcBef>
                <a:spcPts val="1001"/>
              </a:spcBef>
              <a:buNone/>
              <a:tabLst>
                <a:tab pos="0" algn="l"/>
              </a:tabLst>
            </a:pPr>
            <a:r>
              <a:rPr lang="en-US" sz="2400" b="1" strike="noStrike" spc="-1">
                <a:solidFill>
                  <a:schemeClr val="dk1"/>
                </a:solidFill>
                <a:latin typeface="Calibri"/>
              </a:rPr>
              <a:t>Click to edit Master text styles</a:t>
            </a:r>
            <a:endParaRPr lang="en-US" sz="2400" b="0" strike="noStrike" spc="-1">
              <a:solidFill>
                <a:schemeClr val="dk1"/>
              </a:solidFill>
              <a:latin typeface="Calibri"/>
            </a:endParaRPr>
          </a:p>
        </p:txBody>
      </p:sp>
      <p:sp>
        <p:nvSpPr>
          <p:cNvPr id="42" name="PlaceHolder 5"/>
          <p:cNvSpPr>
            <a:spLocks noGrp="1"/>
          </p:cNvSpPr>
          <p:nvPr>
            <p:ph type="body"/>
          </p:nvPr>
        </p:nvSpPr>
        <p:spPr>
          <a:xfrm>
            <a:off x="6172200" y="2505240"/>
            <a:ext cx="5182920" cy="3684240"/>
          </a:xfrm>
          <a:prstGeom prst="rect">
            <a:avLst/>
          </a:prstGeom>
          <a:noFill/>
          <a:ln w="0">
            <a:noFill/>
          </a:ln>
        </p:spPr>
        <p:txBody>
          <a:bodyPr lIns="91440" tIns="45720" rIns="91440" bIns="45720" anchor="t">
            <a:noAutofit/>
          </a:bodyPr>
          <a:lstStyle/>
          <a:p>
            <a:pPr marL="228600" indent="-228600" defTabSz="914400">
              <a:lnSpc>
                <a:spcPct val="90000"/>
              </a:lnSpc>
              <a:spcBef>
                <a:spcPts val="1001"/>
              </a:spcBef>
              <a:buClr>
                <a:srgbClr val="000000"/>
              </a:buClr>
              <a:buFont typeface="Arial"/>
              <a:buChar char="•"/>
            </a:pPr>
            <a:r>
              <a:rPr lang="en-US" sz="2800" b="0" strike="noStrike" spc="-1">
                <a:solidFill>
                  <a:schemeClr val="dk1"/>
                </a:solidFill>
                <a:latin typeface="Calibri"/>
              </a:rPr>
              <a:t>Click to edit Master text styles</a:t>
            </a:r>
          </a:p>
          <a:p>
            <a:pPr marL="685800" lvl="1" indent="-228600" defTabSz="914400">
              <a:lnSpc>
                <a:spcPct val="90000"/>
              </a:lnSpc>
              <a:spcBef>
                <a:spcPts val="499"/>
              </a:spcBef>
              <a:buClr>
                <a:srgbClr val="000000"/>
              </a:buClr>
              <a:buFont typeface="Arial"/>
              <a:buChar char="•"/>
            </a:pPr>
            <a:r>
              <a:rPr lang="en-US" sz="2400" b="0" strike="noStrike" spc="-1">
                <a:solidFill>
                  <a:schemeClr val="dk1"/>
                </a:solidFill>
                <a:latin typeface="Calibri"/>
              </a:rPr>
              <a:t>Second level</a:t>
            </a:r>
          </a:p>
          <a:p>
            <a:pPr marL="1143000" lvl="2" indent="-228600" defTabSz="914400">
              <a:lnSpc>
                <a:spcPct val="90000"/>
              </a:lnSpc>
              <a:spcBef>
                <a:spcPts val="499"/>
              </a:spcBef>
              <a:buClr>
                <a:srgbClr val="000000"/>
              </a:buClr>
              <a:buFont typeface="Arial"/>
              <a:buChar char="•"/>
            </a:pPr>
            <a:r>
              <a:rPr lang="en-US" sz="2000" b="0" strike="noStrike" spc="-1">
                <a:solidFill>
                  <a:schemeClr val="dk1"/>
                </a:solidFill>
                <a:latin typeface="Calibri"/>
              </a:rPr>
              <a:t>Third level</a:t>
            </a:r>
          </a:p>
          <a:p>
            <a:pPr marL="1600200" lvl="3"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Fourth level</a:t>
            </a:r>
          </a:p>
          <a:p>
            <a:pPr marL="2057400" lvl="4" indent="-228600" defTabSz="914400">
              <a:lnSpc>
                <a:spcPct val="90000"/>
              </a:lnSpc>
              <a:spcBef>
                <a:spcPts val="499"/>
              </a:spcBef>
              <a:buClr>
                <a:srgbClr val="000000"/>
              </a:buClr>
              <a:buFont typeface="Arial"/>
              <a:buChar char="•"/>
            </a:pPr>
            <a:r>
              <a:rPr lang="en-US" sz="1800" b="0" strike="noStrike" spc="-1">
                <a:solidFill>
                  <a:schemeClr val="dk1"/>
                </a:solidFill>
                <a:latin typeface="Calibri"/>
              </a:rPr>
              <a:t>Fifth level</a:t>
            </a:r>
          </a:p>
        </p:txBody>
      </p:sp>
      <p:sp>
        <p:nvSpPr>
          <p:cNvPr id="43" name="PlaceHolder 6"/>
          <p:cNvSpPr>
            <a:spLocks noGrp="1"/>
          </p:cNvSpPr>
          <p:nvPr>
            <p:ph type="dt" idx="19"/>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44" name="PlaceHolder 7"/>
          <p:cNvSpPr>
            <a:spLocks noGrp="1"/>
          </p:cNvSpPr>
          <p:nvPr>
            <p:ph type="ftr" idx="20"/>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45" name="PlaceHolder 8"/>
          <p:cNvSpPr>
            <a:spLocks noGrp="1"/>
          </p:cNvSpPr>
          <p:nvPr>
            <p:ph type="sldNum" idx="21"/>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9613C92A-33B6-4224-83D3-B4DA0536E9F8}"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Autofit/>
          </a:bodyPr>
          <a:lstStyle/>
          <a:p>
            <a:pPr indent="0" defTabSz="914400">
              <a:lnSpc>
                <a:spcPct val="90000"/>
              </a:lnSpc>
              <a:buNone/>
            </a:pPr>
            <a:r>
              <a:rPr lang="en-US" sz="4400" b="0" strike="noStrike" spc="-1">
                <a:solidFill>
                  <a:schemeClr val="dk1"/>
                </a:solidFill>
                <a:latin typeface="Calibri Light"/>
              </a:rPr>
              <a:t>Click to edit Master title style</a:t>
            </a:r>
            <a:endParaRPr lang="en-US" sz="4400" b="0" strike="noStrike" spc="-1">
              <a:solidFill>
                <a:schemeClr val="dk1"/>
              </a:solidFill>
              <a:latin typeface="Calibri"/>
            </a:endParaRPr>
          </a:p>
        </p:txBody>
      </p:sp>
      <p:sp>
        <p:nvSpPr>
          <p:cNvPr id="47" name="PlaceHolder 2"/>
          <p:cNvSpPr>
            <a:spLocks noGrp="1"/>
          </p:cNvSpPr>
          <p:nvPr>
            <p:ph type="dt" idx="22"/>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48" name="PlaceHolder 3"/>
          <p:cNvSpPr>
            <a:spLocks noGrp="1"/>
          </p:cNvSpPr>
          <p:nvPr>
            <p:ph type="ftr" idx="23"/>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49" name="PlaceHolder 4"/>
          <p:cNvSpPr>
            <a:spLocks noGrp="1"/>
          </p:cNvSpPr>
          <p:nvPr>
            <p:ph type="sldNum" idx="24"/>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8EC2B440-1FAA-495E-8962-083EFAEEDCBC}"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
        <p:nvSpPr>
          <p:cNvPr id="50"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PlaceHolder 1"/>
          <p:cNvSpPr>
            <a:spLocks noGrp="1"/>
          </p:cNvSpPr>
          <p:nvPr>
            <p:ph type="dt" idx="25"/>
          </p:nvPr>
        </p:nvSpPr>
        <p:spPr>
          <a:xfrm>
            <a:off x="838080" y="6356520"/>
            <a:ext cx="2742840" cy="364680"/>
          </a:xfrm>
          <a:prstGeom prst="rect">
            <a:avLst/>
          </a:prstGeom>
          <a:noFill/>
          <a:ln w="0">
            <a:noFill/>
          </a:ln>
        </p:spPr>
        <p:txBody>
          <a:bodyPr lIns="91440" tIns="45720" rIns="91440" bIns="45720" anchor="ctr">
            <a:noAutofit/>
          </a:bodyPr>
          <a:lstStyle>
            <a:lvl1pPr indent="0" defTabSz="914400">
              <a:lnSpc>
                <a:spcPct val="100000"/>
              </a:lnSpc>
              <a:buNone/>
              <a:defRPr lang="en-IN" sz="1200" b="0" strike="noStrike" spc="-1">
                <a:solidFill>
                  <a:schemeClr val="dk1">
                    <a:tint val="75000"/>
                  </a:schemeClr>
                </a:solidFill>
                <a:latin typeface="Calibri"/>
              </a:defRPr>
            </a:lvl1pPr>
          </a:lstStyle>
          <a:p>
            <a:pPr indent="0" defTabSz="914400">
              <a:lnSpc>
                <a:spcPct val="100000"/>
              </a:lnSpc>
              <a:buNone/>
            </a:pPr>
            <a:r>
              <a:rPr lang="en-IN" sz="1200" b="0" strike="noStrike" spc="-1">
                <a:solidFill>
                  <a:schemeClr val="dk1">
                    <a:tint val="75000"/>
                  </a:schemeClr>
                </a:solidFill>
                <a:latin typeface="Calibri"/>
              </a:rPr>
              <a:t>&lt;date/time&gt;</a:t>
            </a:r>
            <a:endParaRPr lang="en-IN" sz="1200" b="0" strike="noStrike" spc="-1">
              <a:solidFill>
                <a:srgbClr val="000000"/>
              </a:solidFill>
              <a:latin typeface="Times New Roman"/>
            </a:endParaRPr>
          </a:p>
        </p:txBody>
      </p:sp>
      <p:sp>
        <p:nvSpPr>
          <p:cNvPr id="53" name="PlaceHolder 2"/>
          <p:cNvSpPr>
            <a:spLocks noGrp="1"/>
          </p:cNvSpPr>
          <p:nvPr>
            <p:ph type="ftr" idx="26"/>
          </p:nvPr>
        </p:nvSpPr>
        <p:spPr>
          <a:xfrm>
            <a:off x="4038480" y="6356520"/>
            <a:ext cx="4114440" cy="364680"/>
          </a:xfrm>
          <a:prstGeom prst="rect">
            <a:avLst/>
          </a:prstGeom>
          <a:noFill/>
          <a:ln w="0">
            <a:noFill/>
          </a:ln>
        </p:spPr>
        <p:txBody>
          <a:bodyPr lIns="91440" tIns="45720" rIns="91440" bIns="45720" anchor="ctr">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54" name="PlaceHolder 3"/>
          <p:cNvSpPr>
            <a:spLocks noGrp="1"/>
          </p:cNvSpPr>
          <p:nvPr>
            <p:ph type="sldNum" idx="27"/>
          </p:nvPr>
        </p:nvSpPr>
        <p:spPr>
          <a:xfrm>
            <a:off x="8610480" y="6356520"/>
            <a:ext cx="2742840" cy="364680"/>
          </a:xfrm>
          <a:prstGeom prst="rect">
            <a:avLst/>
          </a:prstGeom>
          <a:noFill/>
          <a:ln w="0">
            <a:noFill/>
          </a:ln>
        </p:spPr>
        <p:txBody>
          <a:bodyPr lIns="91440" tIns="45720" rIns="91440" bIns="45720" anchor="ctr">
            <a:noAutofit/>
          </a:bodyPr>
          <a:lstStyle>
            <a:lvl1pPr indent="0" algn="r" defTabSz="914400">
              <a:lnSpc>
                <a:spcPct val="100000"/>
              </a:lnSpc>
              <a:buNone/>
              <a:defRPr lang="en-IN" sz="1200" b="0" strike="noStrike" spc="-1">
                <a:solidFill>
                  <a:schemeClr val="dk1">
                    <a:tint val="75000"/>
                  </a:schemeClr>
                </a:solidFill>
                <a:latin typeface="Calibri"/>
              </a:defRPr>
            </a:lvl1pPr>
          </a:lstStyle>
          <a:p>
            <a:pPr indent="0" algn="r" defTabSz="914400">
              <a:lnSpc>
                <a:spcPct val="100000"/>
              </a:lnSpc>
              <a:buNone/>
            </a:pPr>
            <a:fld id="{F00909BE-633D-4128-9270-14A864DFBF2A}" type="slidenum">
              <a:rPr lang="en-IN" sz="1200" b="0" strike="noStrike" spc="-1">
                <a:solidFill>
                  <a:schemeClr val="dk1">
                    <a:tint val="75000"/>
                  </a:schemeClr>
                </a:solidFill>
                <a:latin typeface="Calibri"/>
              </a:rPr>
              <a:t>‹#›</a:t>
            </a:fld>
            <a:endParaRPr lang="en-IN" sz="1200" b="0" strike="noStrike" spc="-1">
              <a:solidFill>
                <a:srgbClr val="000000"/>
              </a:solidFill>
              <a:latin typeface="Times New Roman"/>
            </a:endParaRPr>
          </a:p>
        </p:txBody>
      </p:sp>
      <p:sp>
        <p:nvSpPr>
          <p:cNvPr id="5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Calibri"/>
              </a:rPr>
              <a:t>Click to edit the title text format</a:t>
            </a:r>
          </a:p>
        </p:txBody>
      </p:sp>
      <p:sp>
        <p:nvSpPr>
          <p:cNvPr id="5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Food_delivery" TargetMode="External"/><Relationship Id="rId7" Type="http://schemas.openxmlformats.org/officeDocument/2006/relationships/hyperlink" Target="https://www.mysql.com/products/community/" TargetMode="External"/><Relationship Id="rId2" Type="http://schemas.openxmlformats.org/officeDocument/2006/relationships/hyperlink" Target="https://en.wikipedia.org/wiki/Online_food_ordering" TargetMode="External"/><Relationship Id="rId1" Type="http://schemas.openxmlformats.org/officeDocument/2006/relationships/slideLayout" Target="../slideLayouts/slideLayout4.xml"/><Relationship Id="rId6" Type="http://schemas.openxmlformats.org/officeDocument/2006/relationships/hyperlink" Target="https://www.w3schools.com/php/default.asp" TargetMode="External"/><Relationship Id="rId5" Type="http://schemas.openxmlformats.org/officeDocument/2006/relationships/hyperlink" Target="https://www.swiggy.com/" TargetMode="External"/><Relationship Id="rId4" Type="http://schemas.openxmlformats.org/officeDocument/2006/relationships/hyperlink" Target="https://www.zomato.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 name="Title 1"/>
          <p:cNvSpPr/>
          <p:nvPr/>
        </p:nvSpPr>
        <p:spPr>
          <a:xfrm>
            <a:off x="289440" y="3429000"/>
            <a:ext cx="11612520" cy="147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90000"/>
              </a:lnSpc>
            </a:pPr>
            <a:r>
              <a:rPr lang="en-US" sz="2100" b="1" strike="noStrike" spc="-1">
                <a:solidFill>
                  <a:schemeClr val="dk1"/>
                </a:solidFill>
                <a:latin typeface="Times New Roman"/>
                <a:ea typeface="Arial"/>
              </a:rPr>
              <a:t>Gautam Buddha University Greater Noida, Gautam Buddha Nagar, Uttar Pradesh</a:t>
            </a:r>
            <a:endParaRPr lang="en-IN" sz="2100" b="0" strike="noStrike" spc="-1">
              <a:solidFill>
                <a:srgbClr val="000000"/>
              </a:solidFill>
              <a:latin typeface="Arial"/>
            </a:endParaRPr>
          </a:p>
          <a:p>
            <a:pPr algn="ctr" defTabSz="914400">
              <a:lnSpc>
                <a:spcPct val="90000"/>
              </a:lnSpc>
            </a:pPr>
            <a:endParaRPr lang="en-IN" sz="2200" b="0" strike="noStrike" spc="-1">
              <a:solidFill>
                <a:srgbClr val="000000"/>
              </a:solidFill>
              <a:latin typeface="Arial"/>
            </a:endParaRPr>
          </a:p>
          <a:p>
            <a:pPr algn="ctr" defTabSz="914400">
              <a:lnSpc>
                <a:spcPct val="90000"/>
              </a:lnSpc>
            </a:pPr>
            <a:r>
              <a:rPr lang="en-US" sz="2100" b="1" strike="noStrike" spc="-1">
                <a:solidFill>
                  <a:schemeClr val="dk1"/>
                </a:solidFill>
                <a:latin typeface="Times New Roman"/>
                <a:ea typeface="Arial"/>
              </a:rPr>
              <a:t>School Of Information and Communication Technology</a:t>
            </a:r>
            <a:endParaRPr lang="en-IN" sz="2100" b="0" strike="noStrike" spc="-1">
              <a:solidFill>
                <a:srgbClr val="000000"/>
              </a:solidFill>
              <a:latin typeface="Arial"/>
            </a:endParaRPr>
          </a:p>
          <a:p>
            <a:pPr algn="ctr" defTabSz="914400">
              <a:lnSpc>
                <a:spcPct val="90000"/>
              </a:lnSpc>
            </a:pPr>
            <a:endParaRPr lang="en-IN" sz="2200" b="0" strike="noStrike" spc="-1">
              <a:solidFill>
                <a:srgbClr val="000000"/>
              </a:solidFill>
              <a:latin typeface="Arial"/>
            </a:endParaRPr>
          </a:p>
          <a:p>
            <a:pPr algn="ctr" defTabSz="914400">
              <a:lnSpc>
                <a:spcPct val="90000"/>
              </a:lnSpc>
            </a:pPr>
            <a:r>
              <a:rPr lang="en-US" sz="1500" b="1" strike="noStrike" spc="-1">
                <a:solidFill>
                  <a:srgbClr val="111111"/>
                </a:solidFill>
                <a:latin typeface="Times New Roman"/>
                <a:ea typeface="Times New Roman"/>
              </a:rPr>
              <a:t>Master Of Computer Application  Artificial Intelligence (MCA-</a:t>
            </a:r>
            <a:r>
              <a:rPr lang="en-US" sz="1500" b="1" strike="noStrike" spc="-1">
                <a:solidFill>
                  <a:schemeClr val="dk1"/>
                </a:solidFill>
                <a:latin typeface="Times New Roman"/>
                <a:ea typeface="Times New Roman"/>
              </a:rPr>
              <a:t>AI)</a:t>
            </a:r>
            <a:endParaRPr lang="en-IN" sz="1500" b="0" strike="noStrike" spc="-1">
              <a:solidFill>
                <a:srgbClr val="000000"/>
              </a:solidFill>
              <a:latin typeface="Arial"/>
            </a:endParaRPr>
          </a:p>
          <a:p>
            <a:pPr algn="ctr" defTabSz="914400">
              <a:lnSpc>
                <a:spcPct val="90000"/>
              </a:lnSpc>
            </a:pPr>
            <a:r>
              <a:rPr lang="en-US" sz="1800" b="1" strike="noStrike" spc="-1">
                <a:solidFill>
                  <a:schemeClr val="accent1"/>
                </a:solidFill>
                <a:latin typeface="Times New Roman"/>
                <a:ea typeface="Arial"/>
              </a:rPr>
              <a:t> </a:t>
            </a:r>
            <a:endParaRPr lang="en-IN" sz="1800" b="0" strike="noStrike" spc="-1">
              <a:solidFill>
                <a:srgbClr val="000000"/>
              </a:solidFill>
              <a:latin typeface="Arial"/>
            </a:endParaRPr>
          </a:p>
          <a:p>
            <a:pPr algn="ctr" defTabSz="914400">
              <a:lnSpc>
                <a:spcPct val="90000"/>
              </a:lnSpc>
            </a:pPr>
            <a:r>
              <a:rPr lang="en-US" sz="2200" b="1" strike="noStrike" spc="-1">
                <a:solidFill>
                  <a:schemeClr val="dk1"/>
                </a:solidFill>
                <a:latin typeface="Times New Roman"/>
                <a:ea typeface="Arial"/>
              </a:rPr>
              <a:t> </a:t>
            </a:r>
            <a:endParaRPr lang="en-IN" sz="2200" b="0" strike="noStrike" spc="-1">
              <a:solidFill>
                <a:srgbClr val="000000"/>
              </a:solidFill>
              <a:latin typeface="Arial"/>
            </a:endParaRPr>
          </a:p>
        </p:txBody>
      </p:sp>
      <p:sp>
        <p:nvSpPr>
          <p:cNvPr id="70" name="Subtitle 2"/>
          <p:cNvSpPr/>
          <p:nvPr/>
        </p:nvSpPr>
        <p:spPr>
          <a:xfrm>
            <a:off x="-160560" y="5198400"/>
            <a:ext cx="3873240" cy="128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0952" lnSpcReduction="20000"/>
          </a:bodyPr>
          <a:lstStyle/>
          <a:p>
            <a:pPr algn="ctr" defTabSz="914400">
              <a:lnSpc>
                <a:spcPct val="100000"/>
              </a:lnSpc>
              <a:spcBef>
                <a:spcPts val="1800"/>
              </a:spcBef>
              <a:tabLst>
                <a:tab pos="0" algn="l"/>
              </a:tabLst>
            </a:pPr>
            <a:r>
              <a:rPr lang="en-IN" sz="2800" b="0" strike="noStrike" spc="-1">
                <a:solidFill>
                  <a:srgbClr val="FF0000"/>
                </a:solidFill>
                <a:latin typeface="Calibri (Body)"/>
              </a:rPr>
              <a:t>Faculty Name</a:t>
            </a:r>
            <a:r>
              <a:rPr lang="en-US" sz="2800" b="0" strike="noStrike" spc="-1">
                <a:solidFill>
                  <a:srgbClr val="FF0000"/>
                </a:solidFill>
                <a:latin typeface="Calibri (Body)"/>
              </a:rPr>
              <a:t>:</a:t>
            </a:r>
            <a:endParaRPr lang="en-IN" sz="2800" b="0" strike="noStrike" spc="-1">
              <a:solidFill>
                <a:srgbClr val="000000"/>
              </a:solidFill>
              <a:latin typeface="Arial"/>
            </a:endParaRPr>
          </a:p>
          <a:p>
            <a:pPr algn="ctr" defTabSz="914400">
              <a:lnSpc>
                <a:spcPct val="100000"/>
              </a:lnSpc>
              <a:spcBef>
                <a:spcPts val="1800"/>
              </a:spcBef>
              <a:tabLst>
                <a:tab pos="0" algn="l"/>
              </a:tabLst>
            </a:pPr>
            <a:r>
              <a:rPr lang="en-IN" sz="1800" b="1" strike="noStrike" spc="-1">
                <a:solidFill>
                  <a:schemeClr val="dk1"/>
                </a:solidFill>
                <a:latin typeface="Times New Roman"/>
              </a:rPr>
              <a:t>Mr.  Kamala Kant Yadav</a:t>
            </a:r>
            <a:endParaRPr lang="en-IN" sz="1800" b="0" strike="noStrike" spc="-1">
              <a:solidFill>
                <a:srgbClr val="000000"/>
              </a:solidFill>
              <a:latin typeface="Arial"/>
            </a:endParaRPr>
          </a:p>
          <a:p>
            <a:pPr algn="ctr" defTabSz="914400">
              <a:lnSpc>
                <a:spcPct val="100000"/>
              </a:lnSpc>
              <a:spcBef>
                <a:spcPts val="1800"/>
              </a:spcBef>
              <a:tabLst>
                <a:tab pos="0" algn="l"/>
              </a:tabLst>
            </a:pPr>
            <a:r>
              <a:rPr lang="en-IN" sz="1800" b="1" strike="noStrike" spc="-1">
                <a:solidFill>
                  <a:schemeClr val="dk1"/>
                </a:solidFill>
                <a:latin typeface="Times New Roman"/>
              </a:rPr>
              <a:t>Assistant Professor</a:t>
            </a:r>
            <a:endParaRPr lang="en-IN" sz="1800" b="0" strike="noStrike" spc="-1">
              <a:solidFill>
                <a:srgbClr val="000000"/>
              </a:solidFill>
              <a:latin typeface="Arial"/>
            </a:endParaRPr>
          </a:p>
          <a:p>
            <a:pPr algn="ctr" defTabSz="914400">
              <a:lnSpc>
                <a:spcPct val="100000"/>
              </a:lnSpc>
              <a:spcBef>
                <a:spcPts val="1800"/>
              </a:spcBef>
              <a:tabLst>
                <a:tab pos="0" algn="l"/>
              </a:tabLst>
            </a:pPr>
            <a:endParaRPr lang="en-IN" sz="1800" b="0" strike="noStrike" spc="-1">
              <a:solidFill>
                <a:srgbClr val="000000"/>
              </a:solidFill>
              <a:latin typeface="Arial"/>
            </a:endParaRPr>
          </a:p>
        </p:txBody>
      </p:sp>
      <p:sp>
        <p:nvSpPr>
          <p:cNvPr id="71" name="Subtitle 2"/>
          <p:cNvSpPr/>
          <p:nvPr/>
        </p:nvSpPr>
        <p:spPr>
          <a:xfrm>
            <a:off x="3016440" y="57960"/>
            <a:ext cx="6158880" cy="1280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69558" lnSpcReduction="20000"/>
          </a:bodyPr>
          <a:lstStyle/>
          <a:p>
            <a:pPr algn="ctr" defTabSz="914400">
              <a:lnSpc>
                <a:spcPct val="150000"/>
              </a:lnSpc>
              <a:spcBef>
                <a:spcPts val="1001"/>
              </a:spcBef>
              <a:tabLst>
                <a:tab pos="0" algn="l"/>
              </a:tabLst>
            </a:pPr>
            <a:r>
              <a:rPr lang="en-US" sz="2800" b="0" strike="noStrike" spc="-1">
                <a:solidFill>
                  <a:srgbClr val="FF0000"/>
                </a:solidFill>
                <a:latin typeface="Calibri"/>
              </a:rPr>
              <a:t> A Minor Project on</a:t>
            </a:r>
            <a:endParaRPr lang="en-IN" sz="2800" b="0" strike="noStrike" spc="-1">
              <a:solidFill>
                <a:srgbClr val="000000"/>
              </a:solidFill>
              <a:latin typeface="Arial"/>
            </a:endParaRPr>
          </a:p>
          <a:p>
            <a:pPr algn="ctr" defTabSz="914400">
              <a:lnSpc>
                <a:spcPct val="100000"/>
              </a:lnSpc>
              <a:spcBef>
                <a:spcPts val="1001"/>
              </a:spcBef>
              <a:tabLst>
                <a:tab pos="0" algn="l"/>
              </a:tabLst>
            </a:pPr>
            <a:r>
              <a:rPr lang="en-US" sz="2900" b="1" strike="noStrike" spc="-1">
                <a:solidFill>
                  <a:schemeClr val="dk1"/>
                </a:solidFill>
                <a:latin typeface="Times New Roman"/>
              </a:rPr>
              <a:t>ONLINE FOOD ORDERING</a:t>
            </a:r>
            <a:endParaRPr lang="en-IN" sz="2900" b="0" strike="noStrike" spc="-1">
              <a:solidFill>
                <a:srgbClr val="000000"/>
              </a:solidFill>
              <a:latin typeface="Arial"/>
            </a:endParaRPr>
          </a:p>
          <a:p>
            <a:pPr algn="ctr" defTabSz="914400">
              <a:lnSpc>
                <a:spcPct val="100000"/>
              </a:lnSpc>
              <a:spcBef>
                <a:spcPts val="1001"/>
              </a:spcBef>
              <a:tabLst>
                <a:tab pos="0" algn="l"/>
              </a:tabLst>
            </a:pPr>
            <a:r>
              <a:rPr lang="en-US" sz="2900" b="1" strike="noStrike" spc="-1">
                <a:solidFill>
                  <a:schemeClr val="dk1"/>
                </a:solidFill>
                <a:latin typeface="Times New Roman"/>
              </a:rPr>
              <a:t>( FOODHUT)</a:t>
            </a:r>
            <a:endParaRPr lang="en-IN" sz="2900" b="0" strike="noStrike" spc="-1">
              <a:solidFill>
                <a:srgbClr val="000000"/>
              </a:solidFill>
              <a:latin typeface="Arial"/>
            </a:endParaRPr>
          </a:p>
          <a:p>
            <a:pPr algn="ctr" defTabSz="914400">
              <a:lnSpc>
                <a:spcPct val="150000"/>
              </a:lnSpc>
              <a:spcBef>
                <a:spcPts val="1001"/>
              </a:spcBef>
              <a:tabLst>
                <a:tab pos="0" algn="l"/>
              </a:tabLst>
            </a:pPr>
            <a:endParaRPr lang="en-IN" sz="3000" b="0" strike="noStrike" spc="-1">
              <a:solidFill>
                <a:srgbClr val="000000"/>
              </a:solidFill>
              <a:latin typeface="Arial"/>
            </a:endParaRPr>
          </a:p>
          <a:p>
            <a:pPr algn="ctr" defTabSz="914400">
              <a:lnSpc>
                <a:spcPct val="150000"/>
              </a:lnSpc>
              <a:spcBef>
                <a:spcPts val="1001"/>
              </a:spcBef>
              <a:tabLst>
                <a:tab pos="0" algn="l"/>
              </a:tabLst>
            </a:pPr>
            <a:endParaRPr lang="en-IN" sz="3200" b="0" strike="noStrike" spc="-1">
              <a:solidFill>
                <a:srgbClr val="000000"/>
              </a:solidFill>
              <a:latin typeface="Arial"/>
            </a:endParaRPr>
          </a:p>
        </p:txBody>
      </p:sp>
      <p:sp>
        <p:nvSpPr>
          <p:cNvPr id="72" name="Subtitle 2"/>
          <p:cNvSpPr/>
          <p:nvPr/>
        </p:nvSpPr>
        <p:spPr>
          <a:xfrm>
            <a:off x="8229600" y="5198400"/>
            <a:ext cx="4076640" cy="15444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gn="ctr" defTabSz="914400">
              <a:lnSpc>
                <a:spcPct val="90000"/>
              </a:lnSpc>
              <a:spcBef>
                <a:spcPts val="1001"/>
              </a:spcBef>
              <a:tabLst>
                <a:tab pos="0" algn="l"/>
              </a:tabLst>
            </a:pPr>
            <a:r>
              <a:rPr lang="en-US" sz="2800" b="0" strike="noStrike" spc="-1" dirty="0">
                <a:solidFill>
                  <a:srgbClr val="FF0000"/>
                </a:solidFill>
                <a:latin typeface="Calibri"/>
              </a:rPr>
              <a:t>Presented By:</a:t>
            </a:r>
            <a:endParaRPr lang="en-IN" sz="2800" b="0" strike="noStrike" spc="-1" dirty="0">
              <a:solidFill>
                <a:srgbClr val="000000"/>
              </a:solidFill>
              <a:latin typeface="Arial"/>
            </a:endParaRPr>
          </a:p>
          <a:p>
            <a:pPr algn="ctr" defTabSz="914400">
              <a:lnSpc>
                <a:spcPct val="90000"/>
              </a:lnSpc>
              <a:spcBef>
                <a:spcPts val="1001"/>
              </a:spcBef>
              <a:tabLst>
                <a:tab pos="0" algn="l"/>
              </a:tabLst>
            </a:pPr>
            <a:r>
              <a:rPr lang="en-US" sz="1500" b="1" strike="noStrike" spc="-1" dirty="0">
                <a:solidFill>
                  <a:schemeClr val="dk1"/>
                </a:solidFill>
                <a:latin typeface="Times New Roman"/>
              </a:rPr>
              <a:t> </a:t>
            </a:r>
            <a:r>
              <a:rPr lang="en-US" sz="1500" b="1" strike="noStrike" spc="-1" dirty="0" err="1">
                <a:solidFill>
                  <a:schemeClr val="dk1"/>
                </a:solidFill>
                <a:latin typeface="Times New Roman"/>
                <a:ea typeface="Cambria"/>
              </a:rPr>
              <a:t>Nishita</a:t>
            </a:r>
            <a:r>
              <a:rPr lang="en-US" sz="1500" b="1" strike="noStrike" spc="-1" dirty="0">
                <a:solidFill>
                  <a:schemeClr val="dk1"/>
                </a:solidFill>
                <a:latin typeface="Times New Roman"/>
                <a:ea typeface="Cambria"/>
              </a:rPr>
              <a:t> Saini - 235/PCA/017</a:t>
            </a:r>
            <a:endParaRPr lang="en-IN" sz="1500" b="0" strike="noStrike" spc="-1" dirty="0">
              <a:solidFill>
                <a:srgbClr val="000000"/>
              </a:solidFill>
              <a:latin typeface="Arial"/>
            </a:endParaRPr>
          </a:p>
          <a:p>
            <a:pPr algn="ctr" defTabSz="914400">
              <a:lnSpc>
                <a:spcPct val="90000"/>
              </a:lnSpc>
              <a:spcBef>
                <a:spcPts val="1001"/>
              </a:spcBef>
              <a:tabLst>
                <a:tab pos="0" algn="l"/>
              </a:tabLst>
            </a:pPr>
            <a:r>
              <a:rPr lang="en-US" sz="1500" b="1" strike="noStrike" spc="-1" dirty="0">
                <a:solidFill>
                  <a:schemeClr val="dk1"/>
                </a:solidFill>
                <a:latin typeface="Times New Roman"/>
                <a:ea typeface="Cambria"/>
              </a:rPr>
              <a:t>Prachi – 235/PCA/019</a:t>
            </a:r>
            <a:endParaRPr lang="en-IN" sz="1500" b="0" strike="noStrike" spc="-1" dirty="0">
              <a:solidFill>
                <a:srgbClr val="000000"/>
              </a:solidFill>
              <a:latin typeface="Arial"/>
            </a:endParaRPr>
          </a:p>
          <a:p>
            <a:pPr algn="ctr" defTabSz="914400">
              <a:lnSpc>
                <a:spcPct val="90000"/>
              </a:lnSpc>
              <a:spcBef>
                <a:spcPts val="1001"/>
              </a:spcBef>
              <a:tabLst>
                <a:tab pos="0" algn="l"/>
              </a:tabLst>
            </a:pPr>
            <a:r>
              <a:rPr lang="en-US" sz="1500" b="1" strike="noStrike" spc="-1" dirty="0">
                <a:solidFill>
                  <a:schemeClr val="dk1"/>
                </a:solidFill>
                <a:latin typeface="Times New Roman"/>
                <a:ea typeface="Cambria"/>
              </a:rPr>
              <a:t>Shubham Kumar Yadav – 235/PCA/025</a:t>
            </a:r>
            <a:r>
              <a:rPr lang="en-US" sz="1500" b="1" strike="noStrike" spc="-1" dirty="0">
                <a:solidFill>
                  <a:srgbClr val="002060"/>
                </a:solidFill>
                <a:latin typeface="Times New Roman"/>
                <a:ea typeface="Cambria"/>
              </a:rPr>
              <a:t> </a:t>
            </a:r>
            <a:endParaRPr lang="en-IN" sz="1500" b="0" strike="noStrike" spc="-1" dirty="0">
              <a:solidFill>
                <a:srgbClr val="000000"/>
              </a:solidFill>
              <a:latin typeface="Arial"/>
            </a:endParaRPr>
          </a:p>
        </p:txBody>
      </p:sp>
      <p:grpSp>
        <p:nvGrpSpPr>
          <p:cNvPr id="73" name="Group 34"/>
          <p:cNvGrpSpPr/>
          <p:nvPr/>
        </p:nvGrpSpPr>
        <p:grpSpPr>
          <a:xfrm>
            <a:off x="5376600" y="1537920"/>
            <a:ext cx="1438200" cy="1414800"/>
            <a:chOff x="5376600" y="1537920"/>
            <a:chExt cx="1438200" cy="1414800"/>
          </a:xfrm>
        </p:grpSpPr>
        <p:sp>
          <p:nvSpPr>
            <p:cNvPr id="74" name="Rectangle 35"/>
            <p:cNvSpPr/>
            <p:nvPr/>
          </p:nvSpPr>
          <p:spPr>
            <a:xfrm>
              <a:off x="6270120" y="2230200"/>
              <a:ext cx="42840" cy="13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r>
                <a:rPr lang="en-IN" sz="1200" b="1" strike="noStrike" spc="-1">
                  <a:solidFill>
                    <a:schemeClr val="dk1"/>
                  </a:solidFill>
                  <a:latin typeface="Arial"/>
                  <a:ea typeface="Arial"/>
                </a:rPr>
                <a:t> </a:t>
              </a:r>
              <a:endParaRPr lang="en-IN" sz="1200" b="0" strike="noStrike" spc="-1">
                <a:solidFill>
                  <a:srgbClr val="000000"/>
                </a:solidFill>
                <a:latin typeface="Arial"/>
              </a:endParaRPr>
            </a:p>
          </p:txBody>
        </p:sp>
        <p:sp>
          <p:nvSpPr>
            <p:cNvPr id="75" name="Rectangle 36"/>
            <p:cNvSpPr/>
            <p:nvPr/>
          </p:nvSpPr>
          <p:spPr>
            <a:xfrm>
              <a:off x="6270120" y="2426760"/>
              <a:ext cx="42840" cy="13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r>
                <a:rPr lang="en-IN" sz="1200" b="1" strike="noStrike" spc="-1">
                  <a:solidFill>
                    <a:schemeClr val="dk1"/>
                  </a:solidFill>
                  <a:latin typeface="Arial"/>
                  <a:ea typeface="Arial"/>
                </a:rPr>
                <a:t> </a:t>
              </a:r>
              <a:endParaRPr lang="en-IN" sz="1200" b="0" strike="noStrike" spc="-1">
                <a:solidFill>
                  <a:srgbClr val="000000"/>
                </a:solidFill>
                <a:latin typeface="Arial"/>
              </a:endParaRPr>
            </a:p>
          </p:txBody>
        </p:sp>
        <p:sp>
          <p:nvSpPr>
            <p:cNvPr id="76" name="Rectangle 37"/>
            <p:cNvSpPr/>
            <p:nvPr/>
          </p:nvSpPr>
          <p:spPr>
            <a:xfrm>
              <a:off x="6270120" y="2623680"/>
              <a:ext cx="42840" cy="1306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r>
                <a:rPr lang="en-IN" sz="1200" b="1" strike="noStrike" spc="-1">
                  <a:solidFill>
                    <a:schemeClr val="dk1"/>
                  </a:solidFill>
                  <a:latin typeface="Arial"/>
                  <a:ea typeface="Arial"/>
                </a:rPr>
                <a:t> </a:t>
              </a:r>
              <a:endParaRPr lang="en-IN" sz="1200" b="0" strike="noStrike" spc="-1">
                <a:solidFill>
                  <a:srgbClr val="000000"/>
                </a:solidFill>
                <a:latin typeface="Arial"/>
              </a:endParaRPr>
            </a:p>
          </p:txBody>
        </p:sp>
        <p:pic>
          <p:nvPicPr>
            <p:cNvPr id="77" name="Picture 38"/>
            <p:cNvPicPr/>
            <p:nvPr/>
          </p:nvPicPr>
          <p:blipFill>
            <a:blip r:embed="rId2"/>
            <a:stretch/>
          </p:blipFill>
          <p:spPr>
            <a:xfrm>
              <a:off x="5376600" y="1537920"/>
              <a:ext cx="1438200" cy="1414800"/>
            </a:xfrm>
            <a:prstGeom prst="rect">
              <a:avLst/>
            </a:prstGeom>
            <a:ln w="0">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0395B421-93C5-35BA-3AD2-61E705A79E8F}"/>
            </a:ext>
          </a:extLst>
        </p:cNvPr>
        <p:cNvGrpSpPr/>
        <p:nvPr/>
      </p:nvGrpSpPr>
      <p:grpSpPr>
        <a:xfrm>
          <a:off x="0" y="0"/>
          <a:ext cx="0" cy="0"/>
          <a:chOff x="0" y="0"/>
          <a:chExt cx="0" cy="0"/>
        </a:xfrm>
      </p:grpSpPr>
      <p:sp>
        <p:nvSpPr>
          <p:cNvPr id="113" name="Freeform: Shape 9">
            <a:extLst>
              <a:ext uri="{FF2B5EF4-FFF2-40B4-BE49-F238E27FC236}">
                <a16:creationId xmlns:a16="http://schemas.microsoft.com/office/drawing/2014/main" id="{46361B16-2A73-64D2-7BA7-46372C10F507}"/>
              </a:ext>
              <a:ext uri="{C183D7F6-B498-43B3-948B-1728B52AA6E4}">
                <adec:decorative xmlns:adec="http://schemas.microsoft.com/office/drawing/2017/decorative" val="1"/>
              </a:ext>
            </a:extLst>
          </p:cNvPr>
          <p:cNvSpPr/>
          <p:nvPr/>
        </p:nvSpPr>
        <p:spPr>
          <a:xfrm>
            <a:off x="0" y="0"/>
            <a:ext cx="12191760" cy="2347200"/>
          </a:xfrm>
          <a:custGeom>
            <a:avLst/>
            <a:gdLst>
              <a:gd name="textAreaLeft" fmla="*/ 0 w 12191760"/>
              <a:gd name="textAreaRight" fmla="*/ 12192120 w 12191760"/>
              <a:gd name="textAreaTop" fmla="*/ 0 h 2347200"/>
              <a:gd name="textAreaBottom" fmla="*/ 2347560 h 2347200"/>
            </a:gdLst>
            <a:ahLst/>
            <a:cxnLst/>
            <a:rect l="textAreaLeft" t="textAreaTop" r="textAreaRight" b="textAreaBottom"/>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Calibri"/>
            </a:endParaRPr>
          </a:p>
        </p:txBody>
      </p:sp>
      <p:sp>
        <p:nvSpPr>
          <p:cNvPr id="114" name="PlaceHolder 1">
            <a:extLst>
              <a:ext uri="{FF2B5EF4-FFF2-40B4-BE49-F238E27FC236}">
                <a16:creationId xmlns:a16="http://schemas.microsoft.com/office/drawing/2014/main" id="{E1097D0E-B3A6-28E4-C5FA-1353920A2A5F}"/>
              </a:ext>
            </a:extLst>
          </p:cNvPr>
          <p:cNvSpPr>
            <a:spLocks noGrp="1"/>
          </p:cNvSpPr>
          <p:nvPr>
            <p:ph type="title"/>
          </p:nvPr>
        </p:nvSpPr>
        <p:spPr>
          <a:xfrm>
            <a:off x="190080" y="401400"/>
            <a:ext cx="11898720" cy="1545840"/>
          </a:xfrm>
          <a:prstGeom prst="rect">
            <a:avLst/>
          </a:prstGeom>
          <a:noFill/>
          <a:ln w="0">
            <a:noFill/>
          </a:ln>
        </p:spPr>
        <p:txBody>
          <a:bodyPr lIns="91440" tIns="45720" rIns="91440" bIns="45720" anchor="ctr">
            <a:normAutofit/>
          </a:bodyPr>
          <a:lstStyle/>
          <a:p>
            <a:pPr indent="0" algn="ctr" defTabSz="914400">
              <a:lnSpc>
                <a:spcPct val="100000"/>
              </a:lnSpc>
              <a:buNone/>
            </a:pPr>
            <a:r>
              <a:rPr lang="en-US" sz="3500" b="1" spc="-1" dirty="0">
                <a:solidFill>
                  <a:schemeClr val="bg1"/>
                </a:solidFill>
                <a:latin typeface="Times New Roman" panose="02020603050405020304" pitchFamily="18" charset="0"/>
                <a:cs typeface="Times New Roman" panose="02020603050405020304" pitchFamily="18" charset="0"/>
              </a:rPr>
              <a:t>DFD (</a:t>
            </a:r>
            <a:r>
              <a:rPr lang="en-US" sz="3600" b="1" i="0" dirty="0">
                <a:solidFill>
                  <a:schemeClr val="bg1"/>
                </a:solidFill>
                <a:effectLst/>
                <a:latin typeface="Times New Roman" panose="02020603050405020304" pitchFamily="18" charset="0"/>
                <a:cs typeface="Times New Roman" panose="02020603050405020304" pitchFamily="18" charset="0"/>
              </a:rPr>
              <a:t>Data Flow Diagram</a:t>
            </a:r>
            <a:r>
              <a:rPr lang="en-US" sz="3500" b="1" spc="-1" dirty="0">
                <a:solidFill>
                  <a:schemeClr val="bg1"/>
                </a:solidFill>
                <a:latin typeface="Times New Roman" panose="02020603050405020304" pitchFamily="18" charset="0"/>
                <a:cs typeface="Times New Roman" panose="02020603050405020304" pitchFamily="18" charset="0"/>
              </a:rPr>
              <a:t>)</a:t>
            </a:r>
            <a:endParaRPr lang="en-US" sz="3500" b="0" strike="noStrike" spc="-1" dirty="0">
              <a:solidFill>
                <a:schemeClr val="dk1"/>
              </a:solidFill>
              <a:latin typeface="Calibri"/>
            </a:endParaRPr>
          </a:p>
        </p:txBody>
      </p:sp>
      <p:sp>
        <p:nvSpPr>
          <p:cNvPr id="115" name="PlaceHolder 2">
            <a:extLst>
              <a:ext uri="{FF2B5EF4-FFF2-40B4-BE49-F238E27FC236}">
                <a16:creationId xmlns:a16="http://schemas.microsoft.com/office/drawing/2014/main" id="{3E3AFD4E-A366-39EF-FECA-99695C8D3ACA}"/>
              </a:ext>
            </a:extLst>
          </p:cNvPr>
          <p:cNvSpPr>
            <a:spLocks noGrp="1"/>
          </p:cNvSpPr>
          <p:nvPr>
            <p:ph/>
          </p:nvPr>
        </p:nvSpPr>
        <p:spPr>
          <a:xfrm>
            <a:off x="578371" y="2503670"/>
            <a:ext cx="11412524" cy="4264775"/>
          </a:xfrm>
          <a:prstGeom prst="rect">
            <a:avLst/>
          </a:prstGeom>
          <a:noFill/>
          <a:ln w="0">
            <a:noFill/>
          </a:ln>
        </p:spPr>
        <p:txBody>
          <a:bodyPr lIns="91440" tIns="45720" rIns="91440" bIns="45720" anchor="t">
            <a:noAutofit/>
          </a:bodyPr>
          <a:lstStyle/>
          <a:p>
            <a:pPr algn="just" rtl="0" fontAlgn="base">
              <a:lnSpc>
                <a:spcPct val="100000"/>
              </a:lnSpc>
              <a:spcAft>
                <a:spcPts val="750"/>
              </a:spcAft>
            </a:pPr>
            <a:r>
              <a:rPr lang="en-US" sz="1700" b="1" i="0" dirty="0">
                <a:effectLst/>
                <a:latin typeface="Times New Roman" panose="02020603050405020304" pitchFamily="18" charset="0"/>
                <a:cs typeface="Times New Roman" panose="02020603050405020304" pitchFamily="18" charset="0"/>
              </a:rPr>
              <a:t>DFD</a:t>
            </a:r>
            <a:r>
              <a:rPr lang="en-US" sz="1700" b="0" i="0" dirty="0">
                <a:effectLst/>
                <a:latin typeface="Times New Roman" panose="02020603050405020304" pitchFamily="18" charset="0"/>
                <a:cs typeface="Times New Roman" panose="02020603050405020304" pitchFamily="18" charset="0"/>
              </a:rPr>
              <a:t> is the abbreviation for </a:t>
            </a:r>
            <a:r>
              <a:rPr lang="en-US" sz="1700" b="1" i="0" dirty="0">
                <a:effectLst/>
                <a:latin typeface="Times New Roman" panose="02020603050405020304" pitchFamily="18" charset="0"/>
                <a:cs typeface="Times New Roman" panose="02020603050405020304" pitchFamily="18" charset="0"/>
              </a:rPr>
              <a:t>Data Flow Diagram</a:t>
            </a:r>
            <a:r>
              <a:rPr lang="en-US" sz="1700" b="0" i="0" dirty="0">
                <a:effectLst/>
                <a:latin typeface="Times New Roman" panose="02020603050405020304" pitchFamily="18" charset="0"/>
                <a:cs typeface="Times New Roman" panose="02020603050405020304" pitchFamily="18" charset="0"/>
              </a:rPr>
              <a:t>. The flow of data in a system or process is represented by a Data Flow Diagram (DFD). It also gives insight into the inputs and outputs of each entity and the process itself. Data Flow Diagram (DFD) does not have a control flow and no loops or decision rules are present. Specific operations, depending on the type of data, can be explained by a flowchart. </a:t>
            </a:r>
          </a:p>
          <a:p>
            <a:pPr marL="285750" indent="-285750" algn="just" rtl="0" fontAlgn="base">
              <a:lnSpc>
                <a:spcPct val="150000"/>
              </a:lnSpc>
              <a:spcAft>
                <a:spcPts val="750"/>
              </a:spcAft>
              <a:buFont typeface="Arial" panose="020B0604020202020204" pitchFamily="34" charset="0"/>
              <a:buChar char="•"/>
            </a:pPr>
            <a:r>
              <a:rPr lang="en-US" sz="1700" b="1" i="0" u="sng" dirty="0">
                <a:effectLst/>
                <a:latin typeface="Times New Roman" panose="02020603050405020304" pitchFamily="18" charset="0"/>
                <a:cs typeface="Times New Roman" panose="02020603050405020304" pitchFamily="18" charset="0"/>
              </a:rPr>
              <a:t>0-level DFD</a:t>
            </a:r>
          </a:p>
          <a:p>
            <a:pPr algn="just" rtl="0" fontAlgn="base">
              <a:spcAft>
                <a:spcPts val="750"/>
              </a:spcAft>
            </a:pPr>
            <a:r>
              <a:rPr lang="en-US" sz="1700" b="0" i="0" dirty="0">
                <a:effectLst/>
                <a:latin typeface="Times New Roman" panose="02020603050405020304" pitchFamily="18" charset="0"/>
                <a:cs typeface="Times New Roman" panose="02020603050405020304" pitchFamily="18" charset="0"/>
              </a:rPr>
              <a:t>It is also known as a context diagram. It’s designed to be an abstraction view, showing the system as a single process with its relationship to external entities. It represents the entire system as a single bubble with input and output data indicated by incoming/outgoing arrows.</a:t>
            </a:r>
          </a:p>
          <a:p>
            <a:pPr marL="285750" indent="-285750" algn="just" fontAlgn="base">
              <a:spcBef>
                <a:spcPts val="1800"/>
              </a:spcBef>
              <a:spcAft>
                <a:spcPts val="1800"/>
              </a:spcAft>
              <a:buFont typeface="Arial" panose="020B0604020202020204" pitchFamily="34" charset="0"/>
              <a:buChar char="•"/>
            </a:pPr>
            <a:r>
              <a:rPr lang="en-US" sz="1700" b="1" i="0" u="sng" dirty="0">
                <a:effectLst/>
                <a:latin typeface="Times New Roman" panose="02020603050405020304" pitchFamily="18" charset="0"/>
                <a:cs typeface="Times New Roman" panose="02020603050405020304" pitchFamily="18" charset="0"/>
              </a:rPr>
              <a:t>1-Level DFD</a:t>
            </a:r>
          </a:p>
          <a:p>
            <a:pPr algn="just" rtl="0" fontAlgn="base">
              <a:spcAft>
                <a:spcPts val="750"/>
              </a:spcAft>
            </a:pPr>
            <a:r>
              <a:rPr lang="en-US" sz="1700" b="0" i="0" dirty="0">
                <a:effectLst/>
                <a:latin typeface="Times New Roman" panose="02020603050405020304" pitchFamily="18" charset="0"/>
                <a:cs typeface="Times New Roman" panose="02020603050405020304" pitchFamily="18" charset="0"/>
              </a:rPr>
              <a:t>This level provides a more detailed view of the system by breaking down the major processes identified in the level 0 DFD into sub-processes. Each sub-process is depicted as a separate process on the level 1 DFD. The data flows and data stores associated with each sub-process are also shown. In 1-level DFD, the context diagram is decomposed into multiple bubbles/processes. </a:t>
            </a:r>
          </a:p>
        </p:txBody>
      </p:sp>
    </p:spTree>
    <p:extLst>
      <p:ext uri="{BB962C8B-B14F-4D97-AF65-F5344CB8AC3E}">
        <p14:creationId xmlns:p14="http://schemas.microsoft.com/office/powerpoint/2010/main" val="1628389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D37EC06E-A9F5-3013-A410-CA713218C2CB}"/>
            </a:ext>
          </a:extLst>
        </p:cNvPr>
        <p:cNvGrpSpPr/>
        <p:nvPr/>
      </p:nvGrpSpPr>
      <p:grpSpPr>
        <a:xfrm>
          <a:off x="0" y="0"/>
          <a:ext cx="0" cy="0"/>
          <a:chOff x="0" y="0"/>
          <a:chExt cx="0" cy="0"/>
        </a:xfrm>
      </p:grpSpPr>
      <p:sp>
        <p:nvSpPr>
          <p:cNvPr id="116" name="PlaceHolder 1">
            <a:extLst>
              <a:ext uri="{FF2B5EF4-FFF2-40B4-BE49-F238E27FC236}">
                <a16:creationId xmlns:a16="http://schemas.microsoft.com/office/drawing/2014/main" id="{2D36848A-1CF4-427D-20B9-6F089A8E8BB2}"/>
              </a:ext>
            </a:extLst>
          </p:cNvPr>
          <p:cNvSpPr>
            <a:spLocks noGrp="1"/>
          </p:cNvSpPr>
          <p:nvPr>
            <p:ph type="title"/>
          </p:nvPr>
        </p:nvSpPr>
        <p:spPr>
          <a:xfrm>
            <a:off x="640080" y="2074320"/>
            <a:ext cx="2751840" cy="2709000"/>
          </a:xfrm>
          <a:prstGeom prst="rect">
            <a:avLst/>
          </a:prstGeom>
          <a:solidFill>
            <a:schemeClr val="accent2"/>
          </a:solidFill>
          <a:ln w="174600">
            <a:solidFill>
              <a:schemeClr val="accent2"/>
            </a:solidFill>
            <a:round/>
          </a:ln>
        </p:spPr>
        <p:txBody>
          <a:bodyPr lIns="91440" tIns="45720" rIns="91440" bIns="45720" anchor="ctr">
            <a:noAutofit/>
          </a:bodyPr>
          <a:lstStyle/>
          <a:p>
            <a:pPr indent="0" algn="ctr" defTabSz="914400">
              <a:lnSpc>
                <a:spcPct val="90000"/>
              </a:lnSpc>
              <a:buNone/>
            </a:pPr>
            <a:r>
              <a:rPr lang="en-IN"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ZERO LEVEL (DFD)</a:t>
            </a:r>
            <a:endParaRPr lang="en-US" sz="28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06778A4-7FC5-1282-C916-7E9C139BDE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9021" y="2505337"/>
            <a:ext cx="7815902" cy="1847326"/>
          </a:xfrm>
          <a:prstGeom prst="rect">
            <a:avLst/>
          </a:prstGeom>
          <a:noFill/>
          <a:ln>
            <a:noFill/>
          </a:ln>
        </p:spPr>
      </p:pic>
    </p:spTree>
    <p:extLst>
      <p:ext uri="{BB962C8B-B14F-4D97-AF65-F5344CB8AC3E}">
        <p14:creationId xmlns:p14="http://schemas.microsoft.com/office/powerpoint/2010/main" val="4174121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7DD00FD5-E296-560B-0205-F6843DD8CDF4}"/>
            </a:ext>
          </a:extLst>
        </p:cNvPr>
        <p:cNvGrpSpPr/>
        <p:nvPr/>
      </p:nvGrpSpPr>
      <p:grpSpPr>
        <a:xfrm>
          <a:off x="0" y="0"/>
          <a:ext cx="0" cy="0"/>
          <a:chOff x="0" y="0"/>
          <a:chExt cx="0" cy="0"/>
        </a:xfrm>
      </p:grpSpPr>
      <p:sp>
        <p:nvSpPr>
          <p:cNvPr id="116" name="PlaceHolder 1">
            <a:extLst>
              <a:ext uri="{FF2B5EF4-FFF2-40B4-BE49-F238E27FC236}">
                <a16:creationId xmlns:a16="http://schemas.microsoft.com/office/drawing/2014/main" id="{901FC091-6B95-88BA-E126-D6BB1D2EED69}"/>
              </a:ext>
            </a:extLst>
          </p:cNvPr>
          <p:cNvSpPr>
            <a:spLocks noGrp="1"/>
          </p:cNvSpPr>
          <p:nvPr>
            <p:ph type="title"/>
          </p:nvPr>
        </p:nvSpPr>
        <p:spPr>
          <a:xfrm>
            <a:off x="640080" y="2074320"/>
            <a:ext cx="2751840" cy="2709000"/>
          </a:xfrm>
          <a:prstGeom prst="rect">
            <a:avLst/>
          </a:prstGeom>
          <a:solidFill>
            <a:schemeClr val="accent2"/>
          </a:solidFill>
          <a:ln w="174600">
            <a:solidFill>
              <a:schemeClr val="accent2"/>
            </a:solidFill>
            <a:round/>
          </a:ln>
        </p:spPr>
        <p:txBody>
          <a:bodyPr lIns="91440" tIns="45720" rIns="91440" bIns="45720" anchor="ctr">
            <a:noAutofit/>
          </a:bodyPr>
          <a:lstStyle/>
          <a:p>
            <a:pPr indent="0" algn="ctr" defTabSz="914400">
              <a:lnSpc>
                <a:spcPct val="90000"/>
              </a:lnSpc>
              <a:buNone/>
            </a:pPr>
            <a:r>
              <a:rPr lang="en-IN" sz="2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FIRST LEVEL (DFD)</a:t>
            </a:r>
            <a:endParaRPr lang="en-US" sz="28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938FDCC-9500-3CD5-C954-5B70532D6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1814" y="80992"/>
            <a:ext cx="4619133" cy="6696015"/>
          </a:xfrm>
          <a:prstGeom prst="rect">
            <a:avLst/>
          </a:prstGeom>
          <a:noFill/>
          <a:ln>
            <a:noFill/>
          </a:ln>
        </p:spPr>
      </p:pic>
    </p:spTree>
    <p:extLst>
      <p:ext uri="{BB962C8B-B14F-4D97-AF65-F5344CB8AC3E}">
        <p14:creationId xmlns:p14="http://schemas.microsoft.com/office/powerpoint/2010/main" val="1345284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3" name="Freeform: Shape 9">
            <a:extLst>
              <a:ext uri="{C183D7F6-B498-43B3-948B-1728B52AA6E4}">
                <adec:decorative xmlns:adec="http://schemas.microsoft.com/office/drawing/2017/decorative" val="1"/>
              </a:ext>
            </a:extLst>
          </p:cNvPr>
          <p:cNvSpPr/>
          <p:nvPr/>
        </p:nvSpPr>
        <p:spPr>
          <a:xfrm>
            <a:off x="0" y="0"/>
            <a:ext cx="12191760" cy="2347200"/>
          </a:xfrm>
          <a:custGeom>
            <a:avLst/>
            <a:gdLst>
              <a:gd name="textAreaLeft" fmla="*/ 0 w 12191760"/>
              <a:gd name="textAreaRight" fmla="*/ 12192120 w 12191760"/>
              <a:gd name="textAreaTop" fmla="*/ 0 h 2347200"/>
              <a:gd name="textAreaBottom" fmla="*/ 2347560 h 2347200"/>
            </a:gdLst>
            <a:ahLst/>
            <a:cxnLst/>
            <a:rect l="textAreaLeft" t="textAreaTop" r="textAreaRight" b="textAreaBottom"/>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Calibri"/>
            </a:endParaRPr>
          </a:p>
        </p:txBody>
      </p:sp>
      <p:sp>
        <p:nvSpPr>
          <p:cNvPr id="114" name="PlaceHolder 1"/>
          <p:cNvSpPr>
            <a:spLocks noGrp="1"/>
          </p:cNvSpPr>
          <p:nvPr>
            <p:ph type="title"/>
          </p:nvPr>
        </p:nvSpPr>
        <p:spPr>
          <a:xfrm>
            <a:off x="190080" y="401400"/>
            <a:ext cx="11898720" cy="1545840"/>
          </a:xfrm>
          <a:prstGeom prst="rect">
            <a:avLst/>
          </a:prstGeom>
          <a:noFill/>
          <a:ln w="0">
            <a:noFill/>
          </a:ln>
        </p:spPr>
        <p:txBody>
          <a:bodyPr lIns="91440" tIns="45720" rIns="91440" bIns="45720" anchor="ctr">
            <a:normAutofit/>
          </a:bodyPr>
          <a:lstStyle/>
          <a:p>
            <a:pPr indent="0" algn="ctr" defTabSz="914400">
              <a:lnSpc>
                <a:spcPct val="100000"/>
              </a:lnSpc>
              <a:buNone/>
            </a:pPr>
            <a:r>
              <a:rPr lang="en-US" sz="3500" b="1" spc="-1" dirty="0">
                <a:solidFill>
                  <a:schemeClr val="bg1"/>
                </a:solidFill>
                <a:latin typeface="Times New Roman" panose="02020603050405020304" pitchFamily="18" charset="0"/>
                <a:cs typeface="Times New Roman" panose="02020603050405020304" pitchFamily="18" charset="0"/>
              </a:rPr>
              <a:t>ER (ENTITY RELATIONSHIP )</a:t>
            </a:r>
            <a:endParaRPr lang="en-US" sz="3500" b="0" strike="noStrike" spc="-1" dirty="0">
              <a:solidFill>
                <a:schemeClr val="dk1"/>
              </a:solidFill>
              <a:latin typeface="Calibri"/>
            </a:endParaRPr>
          </a:p>
        </p:txBody>
      </p:sp>
      <p:sp>
        <p:nvSpPr>
          <p:cNvPr id="115" name="PlaceHolder 2"/>
          <p:cNvSpPr>
            <a:spLocks noGrp="1"/>
          </p:cNvSpPr>
          <p:nvPr>
            <p:ph/>
          </p:nvPr>
        </p:nvSpPr>
        <p:spPr>
          <a:xfrm>
            <a:off x="966662" y="2503670"/>
            <a:ext cx="10515240" cy="4354330"/>
          </a:xfrm>
          <a:prstGeom prst="rect">
            <a:avLst/>
          </a:prstGeom>
          <a:noFill/>
          <a:ln w="0">
            <a:noFill/>
          </a:ln>
        </p:spPr>
        <p:txBody>
          <a:bodyPr lIns="91440" tIns="45720" rIns="91440" bIns="45720" anchor="t">
            <a:noAutofit/>
          </a:bodyPr>
          <a:lstStyle/>
          <a:p>
            <a:pPr algn="just" rtl="0" fontAlgn="base">
              <a:lnSpc>
                <a:spcPct val="150000"/>
              </a:lnSpc>
              <a:spcAft>
                <a:spcPts val="750"/>
              </a:spcAft>
            </a:pPr>
            <a:r>
              <a:rPr lang="en-US" sz="1700" b="0" i="0" dirty="0">
                <a:effectLst/>
                <a:latin typeface="Times New Roman" panose="02020603050405020304" pitchFamily="18" charset="0"/>
                <a:cs typeface="Times New Roman" panose="02020603050405020304" pitchFamily="18" charset="0"/>
              </a:rPr>
              <a:t>The Entity Relationship Model is a model for identifying entities to be represented in the database and representation of how those entities are related. The ER data model specifies enterprise schema that represents the overall logical structure of a database graphically.</a:t>
            </a:r>
          </a:p>
          <a:p>
            <a:pPr algn="just" rtl="0" fontAlgn="base">
              <a:lnSpc>
                <a:spcPct val="150000"/>
              </a:lnSpc>
              <a:spcAft>
                <a:spcPts val="750"/>
              </a:spcAft>
            </a:pPr>
            <a:r>
              <a:rPr lang="en-US" sz="1700" b="0" i="0" dirty="0">
                <a:effectLst/>
                <a:latin typeface="Times New Roman" panose="02020603050405020304" pitchFamily="18" charset="0"/>
                <a:cs typeface="Times New Roman" panose="02020603050405020304" pitchFamily="18" charset="0"/>
              </a:rPr>
              <a:t>Peter Chen developed the ER diagram in 1976. The ER model was created to provide a simple and understandable model for representing the structure and logic of databases. It has since evolved into variations such as the Enhanced ER Model and the Object Relationship Model.</a:t>
            </a:r>
          </a:p>
          <a:p>
            <a:pPr algn="just" rtl="0" fontAlgn="base">
              <a:lnSpc>
                <a:spcPct val="150000"/>
              </a:lnSpc>
              <a:spcAft>
                <a:spcPts val="750"/>
              </a:spcAft>
            </a:pPr>
            <a:r>
              <a:rPr lang="en-US" sz="1700" b="0" i="0" dirty="0">
                <a:effectLst/>
                <a:latin typeface="Times New Roman" panose="02020603050405020304" pitchFamily="18" charset="0"/>
                <a:cs typeface="Times New Roman" panose="02020603050405020304" pitchFamily="18" charset="0"/>
              </a:rPr>
              <a:t>The Entity Relationship Diagram explains the relationship among the entities present in the database. ER models are used to model real-world objects like a person, a car, or a company and the relation between these real-world objects. In short, the ER Diagram is the structural format of the database. In this article we will see entity relationship model in detail.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640080" y="2074320"/>
            <a:ext cx="2751840" cy="2709000"/>
          </a:xfrm>
          <a:prstGeom prst="rect">
            <a:avLst/>
          </a:prstGeom>
          <a:solidFill>
            <a:schemeClr val="accent2"/>
          </a:solidFill>
          <a:ln w="174600">
            <a:solidFill>
              <a:schemeClr val="accent2"/>
            </a:solidFill>
            <a:round/>
          </a:ln>
        </p:spPr>
        <p:txBody>
          <a:bodyPr lIns="91440" tIns="45720" rIns="91440" bIns="45720" anchor="ctr">
            <a:noAutofit/>
          </a:bodyPr>
          <a:lstStyle/>
          <a:p>
            <a:pPr indent="0" algn="ctr" defTabSz="914400">
              <a:lnSpc>
                <a:spcPct val="90000"/>
              </a:lnSpc>
              <a:buNone/>
            </a:pPr>
            <a:r>
              <a:rPr lang="en-US" sz="2500" b="1" spc="-1" dirty="0">
                <a:solidFill>
                  <a:schemeClr val="bg1"/>
                </a:solidFill>
                <a:latin typeface="Times New Roman" panose="02020603050405020304" pitchFamily="18" charset="0"/>
                <a:cs typeface="Times New Roman" panose="02020603050405020304" pitchFamily="18" charset="0"/>
              </a:rPr>
              <a:t>ER (ENTITY RELATIONSHIP DIAGRAM)</a:t>
            </a:r>
            <a:endParaRPr lang="en-US" sz="25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B89225A-9416-D08E-8083-CC465579D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746" y="225971"/>
            <a:ext cx="8371002" cy="640605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20" name="Rectangle 7">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21" name="Freeform: Shape 9">
            <a:extLst>
              <a:ext uri="{C183D7F6-B498-43B3-948B-1728B52AA6E4}">
                <adec:decorative xmlns:adec="http://schemas.microsoft.com/office/drawing/2017/decorative" val="1"/>
              </a:ext>
            </a:extLst>
          </p:cNvPr>
          <p:cNvSpPr/>
          <p:nvPr/>
        </p:nvSpPr>
        <p:spPr>
          <a:xfrm>
            <a:off x="0" y="0"/>
            <a:ext cx="12191760" cy="2347200"/>
          </a:xfrm>
          <a:custGeom>
            <a:avLst/>
            <a:gdLst>
              <a:gd name="textAreaLeft" fmla="*/ 0 w 12191760"/>
              <a:gd name="textAreaRight" fmla="*/ 12192120 w 12191760"/>
              <a:gd name="textAreaTop" fmla="*/ 0 h 2347200"/>
              <a:gd name="textAreaBottom" fmla="*/ 2347560 h 2347200"/>
            </a:gdLst>
            <a:ahLst/>
            <a:cxnLst/>
            <a:rect l="textAreaLeft" t="textAreaTop" r="textAreaRight" b="textAreaBottom"/>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Calibri"/>
            </a:endParaRPr>
          </a:p>
        </p:txBody>
      </p:sp>
      <p:sp>
        <p:nvSpPr>
          <p:cNvPr id="122" name="PlaceHolder 1"/>
          <p:cNvSpPr>
            <a:spLocks noGrp="1"/>
          </p:cNvSpPr>
          <p:nvPr>
            <p:ph type="title"/>
          </p:nvPr>
        </p:nvSpPr>
        <p:spPr>
          <a:xfrm>
            <a:off x="190080" y="401400"/>
            <a:ext cx="11898720" cy="1545840"/>
          </a:xfrm>
          <a:prstGeom prst="rect">
            <a:avLst/>
          </a:prstGeom>
          <a:noFill/>
          <a:ln w="0">
            <a:noFill/>
          </a:ln>
        </p:spPr>
        <p:txBody>
          <a:bodyPr lIns="91440" tIns="45720" rIns="91440" bIns="45720" anchor="ctr">
            <a:normAutofit/>
          </a:bodyPr>
          <a:lstStyle/>
          <a:p>
            <a:pPr indent="0" algn="ctr" defTabSz="914400">
              <a:lnSpc>
                <a:spcPct val="100000"/>
              </a:lnSpc>
              <a:buNone/>
            </a:pPr>
            <a:r>
              <a:rPr lang="en-US" sz="4000" b="1" strike="noStrike" spc="-1">
                <a:solidFill>
                  <a:schemeClr val="lt1"/>
                </a:solidFill>
                <a:latin typeface="Times New Roman"/>
              </a:rPr>
              <a:t>SCREENSHOT </a:t>
            </a:r>
            <a:endParaRPr lang="en-US" sz="4000" b="0" strike="noStrike" spc="-1">
              <a:solidFill>
                <a:schemeClr val="dk1"/>
              </a:solidFill>
              <a:latin typeface="Calibri"/>
            </a:endParaRPr>
          </a:p>
        </p:txBody>
      </p:sp>
      <p:sp>
        <p:nvSpPr>
          <p:cNvPr id="123" name="Picture 3"/>
          <p:cNvSpPr/>
          <p:nvPr/>
        </p:nvSpPr>
        <p:spPr>
          <a:xfrm>
            <a:off x="1563120" y="2471400"/>
            <a:ext cx="7577640" cy="4262400"/>
          </a:xfrm>
          <a:prstGeom prst="roundRect">
            <a:avLst>
              <a:gd name="adj" fmla="val 7683"/>
            </a:avLst>
          </a:prstGeom>
          <a:blipFill rotWithShape="0">
            <a:blip r:embed="rId2"/>
            <a:srcRect/>
            <a:stretch/>
          </a:blipFill>
          <a:ln w="0">
            <a:noFill/>
          </a:ln>
          <a:effectLst>
            <a:outerShdw blurRad="7632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124" name="TextBox 5"/>
          <p:cNvSpPr/>
          <p:nvPr/>
        </p:nvSpPr>
        <p:spPr>
          <a:xfrm>
            <a:off x="7579800" y="4402800"/>
            <a:ext cx="609768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en-US" sz="2500" b="1" strike="noStrike" spc="-1">
                <a:solidFill>
                  <a:schemeClr val="dk1"/>
                </a:solidFill>
                <a:latin typeface="comic"/>
              </a:rPr>
              <a:t>Home Page</a:t>
            </a:r>
            <a:endParaRPr lang="en-IN" sz="25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5" name="Picture 11"/>
          <p:cNvPicPr/>
          <p:nvPr/>
        </p:nvPicPr>
        <p:blipFill>
          <a:blip r:embed="rId2"/>
          <a:stretch/>
        </p:blipFill>
        <p:spPr>
          <a:xfrm>
            <a:off x="5474520" y="3538800"/>
            <a:ext cx="6500160" cy="3211920"/>
          </a:xfrm>
          <a:prstGeom prst="rect">
            <a:avLst/>
          </a:prstGeom>
          <a:ln w="0">
            <a:noFill/>
          </a:ln>
          <a:effectLst>
            <a:softEdge rad="112680"/>
          </a:effectLst>
        </p:spPr>
      </p:pic>
      <p:sp>
        <p:nvSpPr>
          <p:cNvPr id="126" name="Picture 13"/>
          <p:cNvSpPr/>
          <p:nvPr/>
        </p:nvSpPr>
        <p:spPr>
          <a:xfrm>
            <a:off x="106920" y="0"/>
            <a:ext cx="6115320" cy="3439800"/>
          </a:xfrm>
          <a:prstGeom prst="roundRect">
            <a:avLst>
              <a:gd name="adj" fmla="val 6474"/>
            </a:avLst>
          </a:prstGeom>
          <a:blipFill rotWithShape="0">
            <a:blip r:embed="rId3"/>
            <a:srcRect/>
            <a:stretch/>
          </a:blipFill>
          <a:ln w="0">
            <a:noFill/>
          </a:ln>
          <a:effectLst>
            <a:outerShdw blurRad="76320" dist="38073" dir="7800819"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127" name="TextBox 15"/>
          <p:cNvSpPr/>
          <p:nvPr/>
        </p:nvSpPr>
        <p:spPr>
          <a:xfrm>
            <a:off x="8199360" y="1481400"/>
            <a:ext cx="610956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IN" sz="2500" b="1" strike="noStrike" cap="all" spc="-52">
                <a:solidFill>
                  <a:schemeClr val="dk1"/>
                </a:solidFill>
                <a:latin typeface="comic"/>
                <a:ea typeface="Times New Roman"/>
              </a:rPr>
              <a:t>Sign In</a:t>
            </a:r>
            <a:endParaRPr lang="en-IN" sz="2500" b="0" strike="noStrike" spc="-1">
              <a:solidFill>
                <a:srgbClr val="000000"/>
              </a:solidFill>
              <a:latin typeface="Arial"/>
            </a:endParaRPr>
          </a:p>
        </p:txBody>
      </p:sp>
      <p:sp>
        <p:nvSpPr>
          <p:cNvPr id="128" name="TextBox 17"/>
          <p:cNvSpPr/>
          <p:nvPr/>
        </p:nvSpPr>
        <p:spPr>
          <a:xfrm>
            <a:off x="2966040" y="5015880"/>
            <a:ext cx="716652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IN" sz="2500" b="1" strike="noStrike" cap="all" spc="-52">
                <a:solidFill>
                  <a:schemeClr val="dk1"/>
                </a:solidFill>
                <a:latin typeface="comic"/>
                <a:ea typeface="Times New Roman"/>
              </a:rPr>
              <a:t>Sign UP</a:t>
            </a:r>
            <a:endParaRPr lang="en-IN" sz="25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BCA009DC-984E-CF16-9D63-F44D15997B54}"/>
            </a:ext>
          </a:extLst>
        </p:cNvPr>
        <p:cNvGrpSpPr/>
        <p:nvPr/>
      </p:nvGrpSpPr>
      <p:grpSpPr>
        <a:xfrm>
          <a:off x="0" y="0"/>
          <a:ext cx="0" cy="0"/>
          <a:chOff x="0" y="0"/>
          <a:chExt cx="0" cy="0"/>
        </a:xfrm>
      </p:grpSpPr>
      <p:sp>
        <p:nvSpPr>
          <p:cNvPr id="129" name="TextBox 15">
            <a:extLst>
              <a:ext uri="{FF2B5EF4-FFF2-40B4-BE49-F238E27FC236}">
                <a16:creationId xmlns:a16="http://schemas.microsoft.com/office/drawing/2014/main" id="{5A89CECE-55A7-1ACC-C5DF-45ED51AED8C4}"/>
              </a:ext>
            </a:extLst>
          </p:cNvPr>
          <p:cNvSpPr/>
          <p:nvPr/>
        </p:nvSpPr>
        <p:spPr>
          <a:xfrm>
            <a:off x="6406200" y="1313280"/>
            <a:ext cx="610956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500" b="1" strike="noStrike" cap="all" spc="-52" dirty="0">
                <a:solidFill>
                  <a:schemeClr val="dk1"/>
                </a:solidFill>
                <a:latin typeface="comic"/>
              </a:rPr>
              <a:t>O</a:t>
            </a:r>
            <a:r>
              <a:rPr lang="en-IN" sz="2500" b="1" strike="noStrike" cap="all" spc="-52" dirty="0" err="1">
                <a:solidFill>
                  <a:schemeClr val="dk1"/>
                </a:solidFill>
                <a:latin typeface="comic"/>
              </a:rPr>
              <a:t>rder</a:t>
            </a:r>
            <a:r>
              <a:rPr lang="en-IN" sz="2500" b="1" strike="noStrike" cap="all" spc="-52" dirty="0">
                <a:solidFill>
                  <a:schemeClr val="dk1"/>
                </a:solidFill>
                <a:latin typeface="comic"/>
              </a:rPr>
              <a:t> now page</a:t>
            </a:r>
            <a:endParaRPr lang="en-IN" sz="2500" b="0" strike="noStrike" spc="-1" dirty="0">
              <a:solidFill>
                <a:srgbClr val="000000"/>
              </a:solidFill>
              <a:latin typeface="Arial"/>
            </a:endParaRPr>
          </a:p>
        </p:txBody>
      </p:sp>
      <p:pic>
        <p:nvPicPr>
          <p:cNvPr id="3" name="Picture 2">
            <a:extLst>
              <a:ext uri="{FF2B5EF4-FFF2-40B4-BE49-F238E27FC236}">
                <a16:creationId xmlns:a16="http://schemas.microsoft.com/office/drawing/2014/main" id="{F7359929-CA6C-1F80-CB37-E1A021F42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07" y="108258"/>
            <a:ext cx="5903541" cy="3320742"/>
          </a:xfrm>
          <a:prstGeom prst="roundRect">
            <a:avLst>
              <a:gd name="adj" fmla="val 70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544FC212-F5E5-83EA-4D8E-C9F6B7D437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75" y="3835092"/>
            <a:ext cx="6115050" cy="2914650"/>
          </a:xfrm>
          <a:prstGeom prst="roundRect">
            <a:avLst>
              <a:gd name="adj" fmla="val 1084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F8255BB5-DE13-056E-37C2-982D47BAF349}"/>
              </a:ext>
            </a:extLst>
          </p:cNvPr>
          <p:cNvSpPr txBox="1"/>
          <p:nvPr/>
        </p:nvSpPr>
        <p:spPr>
          <a:xfrm>
            <a:off x="2165809" y="5053890"/>
            <a:ext cx="6273538" cy="477054"/>
          </a:xfrm>
          <a:prstGeom prst="rect">
            <a:avLst/>
          </a:prstGeom>
          <a:noFill/>
        </p:spPr>
        <p:txBody>
          <a:bodyPr wrap="square">
            <a:spAutoFit/>
          </a:bodyPr>
          <a:lstStyle/>
          <a:p>
            <a:pPr algn="just" defTabSz="914400">
              <a:lnSpc>
                <a:spcPct val="100000"/>
              </a:lnSpc>
            </a:pPr>
            <a:r>
              <a:rPr lang="en-US" sz="2500" b="1" spc="-1" dirty="0">
                <a:latin typeface="comic"/>
              </a:rPr>
              <a:t>SEARCHING PAGE</a:t>
            </a:r>
            <a:endParaRPr lang="en-IN" sz="2500" b="1" strike="noStrike" spc="-1" dirty="0">
              <a:latin typeface="comic"/>
            </a:endParaRPr>
          </a:p>
        </p:txBody>
      </p:sp>
    </p:spTree>
    <p:extLst>
      <p:ext uri="{BB962C8B-B14F-4D97-AF65-F5344CB8AC3E}">
        <p14:creationId xmlns:p14="http://schemas.microsoft.com/office/powerpoint/2010/main" val="2967632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0A091BD6-D8C7-4D77-AB6D-C828A1741F9A}"/>
            </a:ext>
          </a:extLst>
        </p:cNvPr>
        <p:cNvGrpSpPr/>
        <p:nvPr/>
      </p:nvGrpSpPr>
      <p:grpSpPr>
        <a:xfrm>
          <a:off x="0" y="0"/>
          <a:ext cx="0" cy="0"/>
          <a:chOff x="0" y="0"/>
          <a:chExt cx="0" cy="0"/>
        </a:xfrm>
      </p:grpSpPr>
      <p:sp>
        <p:nvSpPr>
          <p:cNvPr id="129" name="TextBox 15">
            <a:extLst>
              <a:ext uri="{FF2B5EF4-FFF2-40B4-BE49-F238E27FC236}">
                <a16:creationId xmlns:a16="http://schemas.microsoft.com/office/drawing/2014/main" id="{5A68390B-B539-A165-7D44-5CA41239E475}"/>
              </a:ext>
            </a:extLst>
          </p:cNvPr>
          <p:cNvSpPr/>
          <p:nvPr/>
        </p:nvSpPr>
        <p:spPr>
          <a:xfrm>
            <a:off x="1777639" y="4947381"/>
            <a:ext cx="610956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500" b="1" strike="noStrike" spc="-1" dirty="0">
                <a:solidFill>
                  <a:srgbClr val="000000"/>
                </a:solidFill>
                <a:latin typeface="comic"/>
              </a:rPr>
              <a:t>ADMIN LOGIN PAGE</a:t>
            </a:r>
            <a:endParaRPr lang="en-IN" sz="2500" b="1" strike="noStrike" spc="-1" dirty="0">
              <a:solidFill>
                <a:srgbClr val="000000"/>
              </a:solidFill>
              <a:latin typeface="comic"/>
            </a:endParaRPr>
          </a:p>
        </p:txBody>
      </p:sp>
      <p:pic>
        <p:nvPicPr>
          <p:cNvPr id="19" name="Picture 18">
            <a:extLst>
              <a:ext uri="{FF2B5EF4-FFF2-40B4-BE49-F238E27FC236}">
                <a16:creationId xmlns:a16="http://schemas.microsoft.com/office/drawing/2014/main" id="{AF5A1C92-3F87-1663-86A2-153F1773DC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7038" y="3801407"/>
            <a:ext cx="6115050" cy="2851785"/>
          </a:xfrm>
          <a:prstGeom prst="roundRect">
            <a:avLst>
              <a:gd name="adj" fmla="val 1203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TextBox 17">
            <a:extLst>
              <a:ext uri="{FF2B5EF4-FFF2-40B4-BE49-F238E27FC236}">
                <a16:creationId xmlns:a16="http://schemas.microsoft.com/office/drawing/2014/main" id="{78E70526-CE1B-2D29-D2F8-44DE089F9E58}"/>
              </a:ext>
            </a:extLst>
          </p:cNvPr>
          <p:cNvSpPr/>
          <p:nvPr/>
        </p:nvSpPr>
        <p:spPr>
          <a:xfrm>
            <a:off x="6431961" y="1435019"/>
            <a:ext cx="6045985" cy="86032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a:r>
              <a:rPr lang="en-IN" sz="2500" b="1" kern="100" dirty="0">
                <a:effectLst/>
                <a:latin typeface="comic"/>
                <a:ea typeface="Aptos" panose="020B0004020202020204" pitchFamily="34" charset="0"/>
                <a:cs typeface="Times New Roman" panose="02020603050405020304" pitchFamily="18" charset="0"/>
              </a:rPr>
              <a:t>ADD TO CART AND PAYMENT MODE</a:t>
            </a:r>
          </a:p>
          <a:p>
            <a:pPr algn="just" defTabSz="914400">
              <a:lnSpc>
                <a:spcPct val="100000"/>
              </a:lnSpc>
            </a:pPr>
            <a:endParaRPr lang="en-IN" sz="2500" b="0" strike="noStrike" spc="-1" dirty="0">
              <a:solidFill>
                <a:srgbClr val="000000"/>
              </a:solidFill>
              <a:latin typeface="Arial"/>
            </a:endParaRPr>
          </a:p>
        </p:txBody>
      </p:sp>
      <p:pic>
        <p:nvPicPr>
          <p:cNvPr id="22" name="Picture 21">
            <a:extLst>
              <a:ext uri="{FF2B5EF4-FFF2-40B4-BE49-F238E27FC236}">
                <a16:creationId xmlns:a16="http://schemas.microsoft.com/office/drawing/2014/main" id="{B0091235-1F07-F3A6-37C5-0352EF3F9D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04" y="204808"/>
            <a:ext cx="5903405" cy="3320742"/>
          </a:xfrm>
          <a:prstGeom prst="roundRect">
            <a:avLst>
              <a:gd name="adj" fmla="val 1036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42543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9" name="TextBox 15"/>
          <p:cNvSpPr/>
          <p:nvPr/>
        </p:nvSpPr>
        <p:spPr>
          <a:xfrm>
            <a:off x="6952955" y="1305410"/>
            <a:ext cx="610956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500" b="1" strike="noStrike" spc="-1" dirty="0">
                <a:latin typeface="comic"/>
              </a:rPr>
              <a:t>DASHBOARD</a:t>
            </a:r>
            <a:endParaRPr lang="en-IN" sz="2500" b="1" strike="noStrike" spc="-1" dirty="0">
              <a:latin typeface="comic"/>
            </a:endParaRPr>
          </a:p>
        </p:txBody>
      </p:sp>
      <p:sp>
        <p:nvSpPr>
          <p:cNvPr id="130" name="TextBox 17"/>
          <p:cNvSpPr/>
          <p:nvPr/>
        </p:nvSpPr>
        <p:spPr>
          <a:xfrm>
            <a:off x="2504126" y="5076990"/>
            <a:ext cx="6045985"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914400">
              <a:lnSpc>
                <a:spcPct val="100000"/>
              </a:lnSpc>
            </a:pPr>
            <a:r>
              <a:rPr lang="en-US" sz="2500" b="1" strike="noStrike" spc="-1" dirty="0">
                <a:solidFill>
                  <a:srgbClr val="000000"/>
                </a:solidFill>
                <a:latin typeface="comic"/>
              </a:rPr>
              <a:t>USER LIST PAGE</a:t>
            </a:r>
            <a:endParaRPr lang="en-IN" sz="2500" b="1" strike="noStrike" spc="-1" dirty="0">
              <a:solidFill>
                <a:srgbClr val="000000"/>
              </a:solidFill>
              <a:latin typeface="comic"/>
            </a:endParaRPr>
          </a:p>
        </p:txBody>
      </p:sp>
      <p:pic>
        <p:nvPicPr>
          <p:cNvPr id="4" name="Picture 3">
            <a:extLst>
              <a:ext uri="{FF2B5EF4-FFF2-40B4-BE49-F238E27FC236}">
                <a16:creationId xmlns:a16="http://schemas.microsoft.com/office/drawing/2014/main" id="{9D5457B0-6C9C-181F-B5BE-72C586351C2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4309" y="3874928"/>
            <a:ext cx="6115050" cy="2879725"/>
          </a:xfrm>
          <a:prstGeom prst="roundRect">
            <a:avLst>
              <a:gd name="adj" fmla="val 45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DAE78A81-3127-7471-EA0E-9755A9BC6C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844" y="446242"/>
            <a:ext cx="6115050" cy="2827655"/>
          </a:xfrm>
          <a:prstGeom prst="roundRect">
            <a:avLst>
              <a:gd name="adj" fmla="val 433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78" name="Rectangle 19">
            <a:extLst>
              <a:ext uri="{C183D7F6-B498-43B3-948B-1728B52AA6E4}">
                <adec:decorative xmlns:adec="http://schemas.microsoft.com/office/drawing/2017/decorative" val="1"/>
              </a:ext>
            </a:extLst>
          </p:cNvPr>
          <p:cNvSpPr/>
          <p:nvPr/>
        </p:nvSpPr>
        <p:spPr>
          <a:xfrm>
            <a:off x="3480" y="-933254"/>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dirty="0">
              <a:solidFill>
                <a:schemeClr val="lt1"/>
              </a:solidFill>
              <a:latin typeface="Calibri"/>
            </a:endParaRPr>
          </a:p>
        </p:txBody>
      </p:sp>
      <p:sp>
        <p:nvSpPr>
          <p:cNvPr id="79"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rmAutofit/>
          </a:bodyPr>
          <a:lstStyle/>
          <a:p>
            <a:pPr indent="0" algn="ctr" defTabSz="914400">
              <a:lnSpc>
                <a:spcPct val="90000"/>
              </a:lnSpc>
              <a:buNone/>
            </a:pPr>
            <a:r>
              <a:rPr lang="en-IN" sz="4000" b="1" strike="noStrike" spc="-1">
                <a:solidFill>
                  <a:schemeClr val="dk1"/>
                </a:solidFill>
                <a:latin typeface="comic"/>
              </a:rPr>
              <a:t>Contents</a:t>
            </a:r>
            <a:endParaRPr lang="en-US" sz="4000" b="0" strike="noStrike" spc="-1">
              <a:solidFill>
                <a:schemeClr val="dk1"/>
              </a:solidFill>
              <a:latin typeface="Calibri"/>
            </a:endParaRPr>
          </a:p>
        </p:txBody>
      </p:sp>
      <p:sp>
        <p:nvSpPr>
          <p:cNvPr id="80" name="sketch line">
            <a:extLst>
              <a:ext uri="{C183D7F6-B498-43B3-948B-1728B52AA6E4}">
                <adec:decorative xmlns:adec="http://schemas.microsoft.com/office/drawing/2017/decorative" val="1"/>
              </a:ext>
            </a:extLst>
          </p:cNvPr>
          <p:cNvSpPr/>
          <p:nvPr/>
        </p:nvSpPr>
        <p:spPr>
          <a:xfrm>
            <a:off x="838080" y="1865160"/>
            <a:ext cx="10423800" cy="18000"/>
          </a:xfrm>
          <a:custGeom>
            <a:avLst/>
            <a:gdLst>
              <a:gd name="textAreaLeft" fmla="*/ 0 w 10423800"/>
              <a:gd name="textAreaRight" fmla="*/ 10424160 w 10423800"/>
              <a:gd name="textAreaTop" fmla="*/ 0 h 18000"/>
              <a:gd name="textAreaBottom" fmla="*/ 18360 h 1800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914400">
              <a:lnSpc>
                <a:spcPct val="100000"/>
              </a:lnSpc>
            </a:pPr>
            <a:endParaRPr lang="en-US" sz="1800" b="0" strike="noStrike" spc="-1">
              <a:solidFill>
                <a:schemeClr val="lt1"/>
              </a:solidFill>
              <a:latin typeface="Calibri"/>
            </a:endParaRPr>
          </a:p>
        </p:txBody>
      </p:sp>
      <p:sp>
        <p:nvSpPr>
          <p:cNvPr id="81" name="PlaceHolder 2"/>
          <p:cNvSpPr>
            <a:spLocks noGrp="1"/>
          </p:cNvSpPr>
          <p:nvPr>
            <p:ph/>
          </p:nvPr>
        </p:nvSpPr>
        <p:spPr>
          <a:xfrm>
            <a:off x="838080" y="2055960"/>
            <a:ext cx="8946720" cy="5418720"/>
          </a:xfrm>
          <a:prstGeom prst="rect">
            <a:avLst/>
          </a:prstGeom>
          <a:noFill/>
          <a:ln w="0">
            <a:noFill/>
          </a:ln>
        </p:spPr>
        <p:txBody>
          <a:bodyPr lIns="91440" tIns="45720" rIns="91440" bIns="45720" anchor="t">
            <a:normAutofit fontScale="52845" lnSpcReduction="20000"/>
          </a:bodyPr>
          <a:lstStyle/>
          <a:p>
            <a:pPr marL="228600" indent="-228600" defTabSz="914400">
              <a:lnSpc>
                <a:spcPct val="120000"/>
              </a:lnSpc>
              <a:spcBef>
                <a:spcPts val="1001"/>
              </a:spcBef>
              <a:buClr>
                <a:srgbClr val="000000"/>
              </a:buClr>
              <a:buFont typeface="Arial"/>
              <a:buChar char="•"/>
            </a:pPr>
            <a:r>
              <a:rPr lang="en-US" sz="3200" b="1" strike="noStrike" spc="-1" dirty="0">
                <a:solidFill>
                  <a:schemeClr val="dk1"/>
                </a:solidFill>
                <a:latin typeface="Times New Roman"/>
              </a:rPr>
              <a:t>INTRODUCTION</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trike="noStrike" spc="-1" dirty="0">
                <a:solidFill>
                  <a:schemeClr val="dk1"/>
                </a:solidFill>
                <a:latin typeface="Times New Roman"/>
                <a:ea typeface="Times New Roman"/>
              </a:rPr>
              <a:t>OBJECTIVE</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trike="noStrike" spc="-1" dirty="0">
                <a:solidFill>
                  <a:schemeClr val="dk1"/>
                </a:solidFill>
                <a:latin typeface="Times New Roman"/>
                <a:ea typeface="Times New Roman"/>
              </a:rPr>
              <a:t>SCOPE</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trike="noStrike" spc="-52" dirty="0">
                <a:solidFill>
                  <a:schemeClr val="dk1"/>
                </a:solidFill>
                <a:latin typeface="Times New Roman"/>
                <a:ea typeface="Times New Roman"/>
              </a:rPr>
              <a:t>ADVANTAGES</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US" sz="3200" b="1" strike="noStrike" spc="-1" dirty="0">
                <a:solidFill>
                  <a:schemeClr val="dk1"/>
                </a:solidFill>
                <a:latin typeface="Times New Roman"/>
                <a:ea typeface="Times New Roman"/>
              </a:rPr>
              <a:t>CHALLENGES</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US" sz="3200" b="1" strike="noStrike" spc="-1" dirty="0">
                <a:solidFill>
                  <a:schemeClr val="dk1"/>
                </a:solidFill>
                <a:latin typeface="Times New Roman"/>
                <a:ea typeface="Times New Roman"/>
              </a:rPr>
              <a:t>DEVELOPMENT TOOL</a:t>
            </a:r>
          </a:p>
          <a:p>
            <a:pPr marL="228600" indent="-228600">
              <a:lnSpc>
                <a:spcPct val="120000"/>
              </a:lnSpc>
              <a:spcBef>
                <a:spcPts val="1001"/>
              </a:spcBef>
              <a:buClr>
                <a:srgbClr val="000000"/>
              </a:buClr>
              <a:buFont typeface="Arial"/>
              <a:buChar char="•"/>
            </a:pPr>
            <a:r>
              <a:rPr lang="en-IN" sz="3200" b="1" strike="noStrike" spc="-52" dirty="0">
                <a:solidFill>
                  <a:schemeClr val="dk1"/>
                </a:solidFill>
                <a:latin typeface="Times New Roman"/>
                <a:ea typeface="Times New Roman"/>
              </a:rPr>
              <a:t> SYSTEM ARCHITECTURE</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pc="-1" dirty="0">
                <a:solidFill>
                  <a:schemeClr val="dk1"/>
                </a:solidFill>
                <a:latin typeface="Times New Roman"/>
              </a:rPr>
              <a:t>ER DIAGRAM</a:t>
            </a:r>
          </a:p>
          <a:p>
            <a:pPr marL="228600" indent="-228600" defTabSz="914400">
              <a:lnSpc>
                <a:spcPct val="120000"/>
              </a:lnSpc>
              <a:spcBef>
                <a:spcPts val="1001"/>
              </a:spcBef>
              <a:buClr>
                <a:srgbClr val="000000"/>
              </a:buClr>
              <a:buFont typeface="Arial"/>
              <a:buChar char="•"/>
            </a:pPr>
            <a:r>
              <a:rPr lang="en-US" sz="3200" b="1" spc="-1" dirty="0">
                <a:solidFill>
                  <a:schemeClr val="dk1"/>
                </a:solidFill>
                <a:latin typeface="Times New Roman" panose="02020603050405020304" pitchFamily="18" charset="0"/>
                <a:cs typeface="Times New Roman" panose="02020603050405020304" pitchFamily="18" charset="0"/>
              </a:rPr>
              <a:t>DATA FLOW DIAGRAM (DFD)</a:t>
            </a:r>
            <a:endParaRPr lang="en-US" sz="3200" b="1" strike="noStrike" spc="-1" dirty="0">
              <a:solidFill>
                <a:schemeClr val="dk1"/>
              </a:solidFill>
              <a:latin typeface="Times New Roman" panose="02020603050405020304" pitchFamily="18" charset="0"/>
              <a:cs typeface="Times New Roman" panose="02020603050405020304" pitchFamily="18" charset="0"/>
            </a:endParaRPr>
          </a:p>
          <a:p>
            <a:pPr marL="228600" indent="-228600" defTabSz="914400">
              <a:lnSpc>
                <a:spcPct val="120000"/>
              </a:lnSpc>
              <a:spcBef>
                <a:spcPts val="1001"/>
              </a:spcBef>
              <a:buClr>
                <a:srgbClr val="000000"/>
              </a:buClr>
              <a:buFont typeface="Arial"/>
              <a:buChar char="•"/>
            </a:pPr>
            <a:r>
              <a:rPr lang="en-US" sz="3200" b="1" strike="noStrike" spc="-52" dirty="0">
                <a:solidFill>
                  <a:schemeClr val="dk1"/>
                </a:solidFill>
                <a:latin typeface="Times New Roman"/>
                <a:ea typeface="Times New Roman"/>
              </a:rPr>
              <a:t>SCREENSHOT </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trike="noStrike" spc="-52" dirty="0">
                <a:solidFill>
                  <a:schemeClr val="dk1"/>
                </a:solidFill>
                <a:latin typeface="Times New Roman"/>
                <a:ea typeface="Times New Roman"/>
              </a:rPr>
              <a:t>CONCLUSION</a:t>
            </a:r>
            <a:endParaRPr lang="en-US" sz="3200" b="0" strike="noStrike" spc="-1" dirty="0">
              <a:solidFill>
                <a:schemeClr val="dk1"/>
              </a:solidFill>
              <a:latin typeface="Calibri"/>
            </a:endParaRPr>
          </a:p>
          <a:p>
            <a:pPr marL="228600" indent="-228600" defTabSz="914400">
              <a:lnSpc>
                <a:spcPct val="120000"/>
              </a:lnSpc>
              <a:spcBef>
                <a:spcPts val="1001"/>
              </a:spcBef>
              <a:buClr>
                <a:srgbClr val="000000"/>
              </a:buClr>
              <a:buFont typeface="Arial"/>
              <a:buChar char="•"/>
            </a:pPr>
            <a:r>
              <a:rPr lang="en-IN" sz="3200" b="1" strike="noStrike" cap="all" spc="-52" dirty="0">
                <a:solidFill>
                  <a:schemeClr val="dk1"/>
                </a:solidFill>
                <a:latin typeface="Times New Roman"/>
                <a:ea typeface="Times New Roman"/>
              </a:rPr>
              <a:t>References</a:t>
            </a:r>
            <a:br>
              <a:rPr sz="2800" dirty="0"/>
            </a:br>
            <a:br>
              <a:rPr sz="2800" dirty="0"/>
            </a:br>
            <a:r>
              <a:rPr lang="en-IN" sz="2800" b="1" strike="noStrike" spc="-1" dirty="0">
                <a:solidFill>
                  <a:schemeClr val="dk1"/>
                </a:solidFill>
                <a:latin typeface="Times New Roman"/>
              </a:rPr>
              <a:t> </a:t>
            </a:r>
            <a:endParaRPr lang="en-US" sz="2800" b="0" strike="noStrike" spc="-1" dirty="0">
              <a:solidFill>
                <a:schemeClr val="dk1"/>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48D155C0-0262-98F3-1C09-4C0FA14B9B01}"/>
            </a:ext>
          </a:extLst>
        </p:cNvPr>
        <p:cNvGrpSpPr/>
        <p:nvPr/>
      </p:nvGrpSpPr>
      <p:grpSpPr>
        <a:xfrm>
          <a:off x="0" y="0"/>
          <a:ext cx="0" cy="0"/>
          <a:chOff x="0" y="0"/>
          <a:chExt cx="0" cy="0"/>
        </a:xfrm>
      </p:grpSpPr>
      <p:sp>
        <p:nvSpPr>
          <p:cNvPr id="129" name="TextBox 15">
            <a:extLst>
              <a:ext uri="{FF2B5EF4-FFF2-40B4-BE49-F238E27FC236}">
                <a16:creationId xmlns:a16="http://schemas.microsoft.com/office/drawing/2014/main" id="{2FF08BE4-1988-94EC-71FC-BBD13D54A6B7}"/>
              </a:ext>
            </a:extLst>
          </p:cNvPr>
          <p:cNvSpPr/>
          <p:nvPr/>
        </p:nvSpPr>
        <p:spPr>
          <a:xfrm>
            <a:off x="6660723" y="1504330"/>
            <a:ext cx="610956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500" b="1" strike="noStrike" spc="-1" dirty="0">
                <a:solidFill>
                  <a:srgbClr val="000000"/>
                </a:solidFill>
                <a:latin typeface="comic"/>
              </a:rPr>
              <a:t>ADD FOODS PAGE</a:t>
            </a:r>
            <a:endParaRPr lang="en-IN" sz="2500" b="1" strike="noStrike" spc="-1" dirty="0">
              <a:solidFill>
                <a:srgbClr val="000000"/>
              </a:solidFill>
              <a:latin typeface="comic"/>
            </a:endParaRPr>
          </a:p>
        </p:txBody>
      </p:sp>
      <p:sp>
        <p:nvSpPr>
          <p:cNvPr id="130" name="TextBox 17">
            <a:extLst>
              <a:ext uri="{FF2B5EF4-FFF2-40B4-BE49-F238E27FC236}">
                <a16:creationId xmlns:a16="http://schemas.microsoft.com/office/drawing/2014/main" id="{94AD149C-5539-9CC5-F206-1DE2DADB717C}"/>
              </a:ext>
            </a:extLst>
          </p:cNvPr>
          <p:cNvSpPr/>
          <p:nvPr/>
        </p:nvSpPr>
        <p:spPr>
          <a:xfrm>
            <a:off x="2834065" y="5069120"/>
            <a:ext cx="6045985"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914400">
              <a:lnSpc>
                <a:spcPct val="100000"/>
              </a:lnSpc>
            </a:pPr>
            <a:r>
              <a:rPr lang="en-US" sz="2500" b="1" strike="noStrike" spc="-1" dirty="0">
                <a:solidFill>
                  <a:srgbClr val="000000"/>
                </a:solidFill>
                <a:latin typeface="comic"/>
              </a:rPr>
              <a:t>FOOD LIST PAGE</a:t>
            </a:r>
            <a:endParaRPr lang="en-IN" sz="2500" b="1" strike="noStrike" spc="-1" dirty="0">
              <a:solidFill>
                <a:srgbClr val="000000"/>
              </a:solidFill>
              <a:latin typeface="comic"/>
            </a:endParaRPr>
          </a:p>
        </p:txBody>
      </p:sp>
      <p:pic>
        <p:nvPicPr>
          <p:cNvPr id="4" name="Picture 3">
            <a:extLst>
              <a:ext uri="{FF2B5EF4-FFF2-40B4-BE49-F238E27FC236}">
                <a16:creationId xmlns:a16="http://schemas.microsoft.com/office/drawing/2014/main" id="{2C8D1C33-546B-191D-E3D4-D06E78535C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8681" y="3737372"/>
            <a:ext cx="6115050" cy="2936240"/>
          </a:xfrm>
          <a:prstGeom prst="roundRect">
            <a:avLst>
              <a:gd name="adj" fmla="val 54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22044D68-3074-6626-343D-D1E446E5AE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200" y="530860"/>
            <a:ext cx="6115050" cy="2898140"/>
          </a:xfrm>
          <a:prstGeom prst="roundRect">
            <a:avLst>
              <a:gd name="adj" fmla="val 105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69106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BE17E57B-3276-78AB-3310-E0232A1451D5}"/>
            </a:ext>
          </a:extLst>
        </p:cNvPr>
        <p:cNvGrpSpPr/>
        <p:nvPr/>
      </p:nvGrpSpPr>
      <p:grpSpPr>
        <a:xfrm>
          <a:off x="0" y="0"/>
          <a:ext cx="0" cy="0"/>
          <a:chOff x="0" y="0"/>
          <a:chExt cx="0" cy="0"/>
        </a:xfrm>
      </p:grpSpPr>
      <p:sp>
        <p:nvSpPr>
          <p:cNvPr id="129" name="TextBox 15">
            <a:extLst>
              <a:ext uri="{FF2B5EF4-FFF2-40B4-BE49-F238E27FC236}">
                <a16:creationId xmlns:a16="http://schemas.microsoft.com/office/drawing/2014/main" id="{307B0F9C-1F3F-F980-3BBD-A5AB42E8559F}"/>
              </a:ext>
            </a:extLst>
          </p:cNvPr>
          <p:cNvSpPr/>
          <p:nvPr/>
        </p:nvSpPr>
        <p:spPr>
          <a:xfrm>
            <a:off x="6406200" y="1313280"/>
            <a:ext cx="610956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500" b="1" strike="noStrike" cap="all" spc="-52" dirty="0">
                <a:solidFill>
                  <a:schemeClr val="dk1"/>
                </a:solidFill>
                <a:latin typeface="comic"/>
              </a:rPr>
              <a:t>O</a:t>
            </a:r>
            <a:r>
              <a:rPr lang="en-IN" sz="2500" b="1" strike="noStrike" cap="all" spc="-52" dirty="0" err="1">
                <a:solidFill>
                  <a:schemeClr val="dk1"/>
                </a:solidFill>
                <a:latin typeface="comic"/>
              </a:rPr>
              <a:t>rder</a:t>
            </a:r>
            <a:r>
              <a:rPr lang="en-IN" sz="2500" b="1" cap="all" spc="-52" dirty="0" err="1">
                <a:solidFill>
                  <a:schemeClr val="dk1"/>
                </a:solidFill>
                <a:latin typeface="comic"/>
              </a:rPr>
              <a:t>S</a:t>
            </a:r>
            <a:r>
              <a:rPr lang="en-IN" sz="2500" b="1" cap="all" spc="-52" dirty="0">
                <a:solidFill>
                  <a:schemeClr val="dk1"/>
                </a:solidFill>
                <a:latin typeface="comic"/>
              </a:rPr>
              <a:t> LIST</a:t>
            </a:r>
            <a:r>
              <a:rPr lang="en-IN" sz="2500" b="1" strike="noStrike" cap="all" spc="-52" dirty="0">
                <a:solidFill>
                  <a:schemeClr val="dk1"/>
                </a:solidFill>
                <a:latin typeface="comic"/>
              </a:rPr>
              <a:t> page</a:t>
            </a:r>
            <a:endParaRPr lang="en-IN" sz="2500" b="0" strike="noStrike" spc="-1" dirty="0">
              <a:solidFill>
                <a:srgbClr val="000000"/>
              </a:solidFill>
              <a:latin typeface="Arial"/>
            </a:endParaRPr>
          </a:p>
        </p:txBody>
      </p:sp>
      <p:sp>
        <p:nvSpPr>
          <p:cNvPr id="130" name="TextBox 17">
            <a:extLst>
              <a:ext uri="{FF2B5EF4-FFF2-40B4-BE49-F238E27FC236}">
                <a16:creationId xmlns:a16="http://schemas.microsoft.com/office/drawing/2014/main" id="{5BCD62C1-0C6B-0134-7CEA-4349D7D5A258}"/>
              </a:ext>
            </a:extLst>
          </p:cNvPr>
          <p:cNvSpPr/>
          <p:nvPr/>
        </p:nvSpPr>
        <p:spPr>
          <a:xfrm>
            <a:off x="1976225" y="5099160"/>
            <a:ext cx="6045985"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914400">
              <a:lnSpc>
                <a:spcPct val="100000"/>
              </a:lnSpc>
            </a:pPr>
            <a:r>
              <a:rPr lang="en-US" sz="2500" b="1" strike="noStrike" spc="-1" dirty="0">
                <a:solidFill>
                  <a:srgbClr val="000000"/>
                </a:solidFill>
                <a:latin typeface="comic"/>
              </a:rPr>
              <a:t>ADMIN </a:t>
            </a:r>
            <a:r>
              <a:rPr lang="en-US" sz="2500" b="1" strike="noStrike" spc="-1" dirty="0">
                <a:latin typeface="comic"/>
              </a:rPr>
              <a:t>CHANGE</a:t>
            </a:r>
            <a:r>
              <a:rPr lang="en-US" sz="2500" b="1" strike="noStrike" spc="-1" dirty="0">
                <a:solidFill>
                  <a:srgbClr val="000000"/>
                </a:solidFill>
                <a:latin typeface="comic"/>
              </a:rPr>
              <a:t> PAGE</a:t>
            </a:r>
            <a:endParaRPr lang="en-IN" sz="2500" b="1" strike="noStrike" spc="-1" dirty="0">
              <a:solidFill>
                <a:srgbClr val="000000"/>
              </a:solidFill>
              <a:latin typeface="comic"/>
            </a:endParaRPr>
          </a:p>
        </p:txBody>
      </p:sp>
      <p:pic>
        <p:nvPicPr>
          <p:cNvPr id="2" name="Picture 1">
            <a:extLst>
              <a:ext uri="{FF2B5EF4-FFF2-40B4-BE49-F238E27FC236}">
                <a16:creationId xmlns:a16="http://schemas.microsoft.com/office/drawing/2014/main" id="{E49FB664-4FDB-A510-6C28-6FEA809213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5370" y="3752607"/>
            <a:ext cx="6115050" cy="2934970"/>
          </a:xfrm>
          <a:prstGeom prst="roundRect">
            <a:avLst>
              <a:gd name="adj" fmla="val 31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2197CDEB-94F2-8FE7-AF96-C53E3F862A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23" y="750391"/>
            <a:ext cx="6115050" cy="2898140"/>
          </a:xfrm>
          <a:prstGeom prst="roundRect">
            <a:avLst>
              <a:gd name="adj" fmla="val 560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51804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33" name="Rectangle 13">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34" name="Freeform: Shape 14">
            <a:extLst>
              <a:ext uri="{C183D7F6-B498-43B3-948B-1728B52AA6E4}">
                <adec:decorative xmlns:adec="http://schemas.microsoft.com/office/drawing/2017/decorative" val="1"/>
              </a:ext>
            </a:extLst>
          </p:cNvPr>
          <p:cNvSpPr/>
          <p:nvPr/>
        </p:nvSpPr>
        <p:spPr>
          <a:xfrm rot="8888400">
            <a:off x="-1059120" y="-1108440"/>
            <a:ext cx="7179480" cy="5226120"/>
          </a:xfrm>
          <a:custGeom>
            <a:avLst/>
            <a:gdLst>
              <a:gd name="textAreaLeft" fmla="*/ 0 w 7179480"/>
              <a:gd name="textAreaRight" fmla="*/ 7179840 w 7179480"/>
              <a:gd name="textAreaTop" fmla="*/ 0 h 5226120"/>
              <a:gd name="textAreaBottom" fmla="*/ 5226480 h 5226120"/>
            </a:gdLst>
            <a:ahLst/>
            <a:cxnLst/>
            <a:rect l="textAreaLeft" t="textAreaTop" r="textAreaRight" b="textAreaBottom"/>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Calibri"/>
            </a:endParaRPr>
          </a:p>
        </p:txBody>
      </p:sp>
      <p:sp>
        <p:nvSpPr>
          <p:cNvPr id="135" name="PlaceHolder 1"/>
          <p:cNvSpPr>
            <a:spLocks noGrp="1"/>
          </p:cNvSpPr>
          <p:nvPr>
            <p:ph type="title"/>
          </p:nvPr>
        </p:nvSpPr>
        <p:spPr>
          <a:xfrm>
            <a:off x="99720" y="1239120"/>
            <a:ext cx="5138640" cy="2826720"/>
          </a:xfrm>
          <a:prstGeom prst="rect">
            <a:avLst/>
          </a:prstGeom>
          <a:noFill/>
          <a:ln w="0">
            <a:noFill/>
          </a:ln>
        </p:spPr>
        <p:txBody>
          <a:bodyPr lIns="91440" tIns="45720" rIns="91440" bIns="45720" anchor="t">
            <a:noAutofit/>
          </a:bodyPr>
          <a:lstStyle/>
          <a:p>
            <a:pPr indent="0" algn="ctr" defTabSz="914400">
              <a:lnSpc>
                <a:spcPct val="150000"/>
              </a:lnSpc>
              <a:buNone/>
            </a:pPr>
            <a:r>
              <a:rPr lang="en-IN" sz="4000" b="1" strike="noStrike" cap="all" spc="-52">
                <a:solidFill>
                  <a:schemeClr val="lt1"/>
                </a:solidFill>
                <a:latin typeface="Times New Roman"/>
                <a:ea typeface="Times New Roman"/>
              </a:rPr>
              <a:t>Conclusion</a:t>
            </a:r>
            <a:endParaRPr lang="en-US" sz="4000" b="0" strike="noStrike" spc="-1">
              <a:solidFill>
                <a:schemeClr val="dk1"/>
              </a:solidFill>
              <a:latin typeface="Calibri"/>
            </a:endParaRPr>
          </a:p>
        </p:txBody>
      </p:sp>
      <p:sp>
        <p:nvSpPr>
          <p:cNvPr id="136" name="PlaceHolder 2"/>
          <p:cNvSpPr>
            <a:spLocks noGrp="1"/>
          </p:cNvSpPr>
          <p:nvPr>
            <p:ph/>
          </p:nvPr>
        </p:nvSpPr>
        <p:spPr>
          <a:xfrm>
            <a:off x="5882760" y="1160280"/>
            <a:ext cx="6209280" cy="5371200"/>
          </a:xfrm>
          <a:prstGeom prst="rect">
            <a:avLst/>
          </a:prstGeom>
          <a:noFill/>
          <a:ln w="0">
            <a:noFill/>
          </a:ln>
        </p:spPr>
        <p:txBody>
          <a:bodyPr lIns="91440" tIns="45720" rIns="91440" bIns="45720" anchor="t">
            <a:noAutofit/>
          </a:bodyPr>
          <a:lstStyle/>
          <a:p>
            <a:pPr marL="171360" indent="-228600" algn="just" defTabSz="914400">
              <a:lnSpc>
                <a:spcPct val="115000"/>
              </a:lnSpc>
              <a:spcAft>
                <a:spcPts val="799"/>
              </a:spcAft>
              <a:buClr>
                <a:srgbClr val="000000"/>
              </a:buClr>
              <a:buFont typeface="Arial"/>
              <a:buChar char="•"/>
            </a:pPr>
            <a:r>
              <a:rPr lang="en-IN" sz="1500" b="0" strike="noStrike" spc="-1" dirty="0">
                <a:solidFill>
                  <a:schemeClr val="dk1"/>
                </a:solidFill>
                <a:latin typeface="Times New Roman"/>
                <a:ea typeface="Aptos"/>
              </a:rPr>
              <a:t>online food ordering serves as a vital platform that bridges the gap between consumers and restaurants, making it easier for users to explore diverse culinary options from the comfort of their homes. By leveraging user-friendly interfaces, secure payment gateways, and efficient order t, such platforms enhance the overall dining experience, providing convenience and accessibility.</a:t>
            </a:r>
            <a:endParaRPr lang="en-US" sz="1500" b="0" strike="noStrike" spc="-1" dirty="0">
              <a:solidFill>
                <a:schemeClr val="dk1"/>
              </a:solidFill>
              <a:latin typeface="Calibri"/>
            </a:endParaRPr>
          </a:p>
          <a:p>
            <a:pPr marL="171360" indent="-228600" algn="just" defTabSz="914400">
              <a:lnSpc>
                <a:spcPct val="115000"/>
              </a:lnSpc>
              <a:spcAft>
                <a:spcPts val="799"/>
              </a:spcAft>
              <a:buClr>
                <a:srgbClr val="000000"/>
              </a:buClr>
              <a:buFont typeface="Arial"/>
              <a:buChar char="•"/>
            </a:pPr>
            <a:r>
              <a:rPr lang="en-IN" sz="1500" b="0" strike="noStrike" spc="-1" dirty="0">
                <a:solidFill>
                  <a:schemeClr val="dk1"/>
                </a:solidFill>
                <a:latin typeface="Times New Roman"/>
                <a:ea typeface="Aptos"/>
              </a:rPr>
              <a:t>The success of an online food ordering relies not only on technology but also on building strong partnerships with local restaurants and ensuring the highest standards of food quality and delivery services. As customer preferences evolve and the demand for food delivery continues to rise, investing in features like personalized recommendations, real-time updates, and customer support becomes crucial for retaining and expanding the user base.</a:t>
            </a:r>
            <a:endParaRPr lang="en-US" sz="1500" b="0" strike="noStrike" spc="-1" dirty="0">
              <a:solidFill>
                <a:schemeClr val="dk1"/>
              </a:solidFill>
              <a:latin typeface="Calibri"/>
            </a:endParaRPr>
          </a:p>
          <a:p>
            <a:pPr marL="171360" indent="-228600" algn="just" defTabSz="914400">
              <a:lnSpc>
                <a:spcPct val="115000"/>
              </a:lnSpc>
              <a:spcAft>
                <a:spcPts val="799"/>
              </a:spcAft>
              <a:buClr>
                <a:srgbClr val="000000"/>
              </a:buClr>
              <a:buFont typeface="Arial"/>
              <a:buChar char="•"/>
            </a:pPr>
            <a:r>
              <a:rPr lang="en-IN" sz="1500" b="0" strike="noStrike" spc="-1" dirty="0">
                <a:solidFill>
                  <a:schemeClr val="dk1"/>
                </a:solidFill>
                <a:latin typeface="Times New Roman"/>
                <a:ea typeface="Aptos"/>
              </a:rPr>
              <a:t>Ultimately, a well-designed online food ordering can significantly enhance customer satisfaction while driving growth and profitability for restaurants, positioning itself as an indispensable tool in today’s fast-p</a:t>
            </a:r>
            <a:r>
              <a:rPr lang="en-IN" sz="1500" spc="-1" dirty="0">
                <a:solidFill>
                  <a:schemeClr val="dk1"/>
                </a:solidFill>
                <a:latin typeface="Times New Roman"/>
                <a:ea typeface="Aptos"/>
              </a:rPr>
              <a:t>laced</a:t>
            </a:r>
            <a:r>
              <a:rPr lang="en-IN" sz="1500" b="0" strike="noStrike" spc="-1" dirty="0">
                <a:solidFill>
                  <a:schemeClr val="dk1"/>
                </a:solidFill>
                <a:latin typeface="Times New Roman"/>
                <a:ea typeface="Aptos"/>
              </a:rPr>
              <a:t> food industry.</a:t>
            </a:r>
            <a:endParaRPr lang="en-US" sz="1500" b="0" strike="noStrike" spc="-1" dirty="0">
              <a:solidFill>
                <a:schemeClr val="dk1"/>
              </a:solidFill>
              <a:latin typeface="Calibri"/>
            </a:endParaRPr>
          </a:p>
          <a:p>
            <a:pPr marL="171360" indent="-228600" algn="just" defTabSz="914400">
              <a:lnSpc>
                <a:spcPct val="115000"/>
              </a:lnSpc>
              <a:spcAft>
                <a:spcPts val="799"/>
              </a:spcAft>
              <a:buClr>
                <a:srgbClr val="000000"/>
              </a:buClr>
              <a:buFont typeface="Arial"/>
              <a:buChar char="•"/>
            </a:pPr>
            <a:r>
              <a:rPr lang="en-IN" sz="1500" b="0" strike="noStrike" spc="-1" dirty="0">
                <a:solidFill>
                  <a:schemeClr val="dk1"/>
                </a:solidFill>
                <a:latin typeface="Times New Roman"/>
                <a:ea typeface="Aptos"/>
              </a:rPr>
              <a:t>Overall, online food ordering helps connect customers with delicious food in a quick and easy way.</a:t>
            </a:r>
            <a:endParaRPr lang="en-US" sz="1500" b="0" strike="noStrike" spc="-1" dirty="0">
              <a:solidFill>
                <a:schemeClr val="dk1"/>
              </a:solidFill>
              <a:latin typeface="Calibri"/>
            </a:endParaRPr>
          </a:p>
          <a:p>
            <a:pPr indent="0" defTabSz="914400">
              <a:lnSpc>
                <a:spcPct val="90000"/>
              </a:lnSpc>
              <a:spcBef>
                <a:spcPts val="1001"/>
              </a:spcBef>
              <a:buNone/>
              <a:tabLst>
                <a:tab pos="0" algn="l"/>
              </a:tabLst>
            </a:pPr>
            <a:endParaRPr lang="en-US" sz="1500" b="0" strike="noStrike" spc="-1" dirty="0">
              <a:solidFill>
                <a:schemeClr val="dk1"/>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37" name="Rectangle 13">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38" name="Freeform: Shape 14">
            <a:extLst>
              <a:ext uri="{C183D7F6-B498-43B3-948B-1728B52AA6E4}">
                <adec:decorative xmlns:adec="http://schemas.microsoft.com/office/drawing/2017/decorative" val="1"/>
              </a:ext>
            </a:extLst>
          </p:cNvPr>
          <p:cNvSpPr/>
          <p:nvPr/>
        </p:nvSpPr>
        <p:spPr>
          <a:xfrm rot="8888400">
            <a:off x="-1059120" y="-1108440"/>
            <a:ext cx="7179480" cy="5226120"/>
          </a:xfrm>
          <a:custGeom>
            <a:avLst/>
            <a:gdLst>
              <a:gd name="textAreaLeft" fmla="*/ 0 w 7179480"/>
              <a:gd name="textAreaRight" fmla="*/ 7179840 w 7179480"/>
              <a:gd name="textAreaTop" fmla="*/ 0 h 5226120"/>
              <a:gd name="textAreaBottom" fmla="*/ 5226480 h 5226120"/>
            </a:gdLst>
            <a:ahLst/>
            <a:cxnLst/>
            <a:rect l="textAreaLeft" t="textAreaTop" r="textAreaRight" b="textAreaBottom"/>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914400">
              <a:lnSpc>
                <a:spcPct val="100000"/>
              </a:lnSpc>
            </a:pPr>
            <a:endParaRPr lang="en-US" sz="1800" b="0" strike="noStrike" spc="-1">
              <a:solidFill>
                <a:schemeClr val="dk1"/>
              </a:solidFill>
              <a:latin typeface="Calibri"/>
            </a:endParaRPr>
          </a:p>
        </p:txBody>
      </p:sp>
      <p:sp>
        <p:nvSpPr>
          <p:cNvPr id="139" name="PlaceHolder 1"/>
          <p:cNvSpPr>
            <a:spLocks noGrp="1"/>
          </p:cNvSpPr>
          <p:nvPr>
            <p:ph type="title"/>
          </p:nvPr>
        </p:nvSpPr>
        <p:spPr>
          <a:xfrm>
            <a:off x="99720" y="1239120"/>
            <a:ext cx="5138640" cy="2826720"/>
          </a:xfrm>
          <a:prstGeom prst="rect">
            <a:avLst/>
          </a:prstGeom>
          <a:noFill/>
          <a:ln w="0">
            <a:noFill/>
          </a:ln>
        </p:spPr>
        <p:txBody>
          <a:bodyPr lIns="91440" tIns="45720" rIns="91440" bIns="45720" anchor="t">
            <a:noAutofit/>
          </a:bodyPr>
          <a:lstStyle/>
          <a:p>
            <a:pPr indent="0" algn="ctr" defTabSz="914400">
              <a:lnSpc>
                <a:spcPct val="150000"/>
              </a:lnSpc>
              <a:buNone/>
            </a:pPr>
            <a:r>
              <a:rPr lang="en-IN" sz="4000" b="1" strike="noStrike" cap="all" spc="-52">
                <a:solidFill>
                  <a:schemeClr val="lt1"/>
                </a:solidFill>
                <a:latin typeface="Times New Roman"/>
                <a:ea typeface="Times New Roman"/>
              </a:rPr>
              <a:t>References</a:t>
            </a:r>
            <a:endParaRPr lang="en-US" sz="4000" b="0" strike="noStrike" spc="-1">
              <a:solidFill>
                <a:schemeClr val="dk1"/>
              </a:solidFill>
              <a:latin typeface="Calibri"/>
            </a:endParaRPr>
          </a:p>
        </p:txBody>
      </p:sp>
      <p:sp>
        <p:nvSpPr>
          <p:cNvPr id="140" name="PlaceHolder 2"/>
          <p:cNvSpPr>
            <a:spLocks noGrp="1"/>
          </p:cNvSpPr>
          <p:nvPr>
            <p:ph/>
          </p:nvPr>
        </p:nvSpPr>
        <p:spPr>
          <a:xfrm>
            <a:off x="5752080" y="2003400"/>
            <a:ext cx="6209280" cy="5371200"/>
          </a:xfrm>
          <a:prstGeom prst="rect">
            <a:avLst/>
          </a:prstGeom>
          <a:noFill/>
          <a:ln w="0">
            <a:noFill/>
          </a:ln>
        </p:spPr>
        <p:txBody>
          <a:bodyPr lIns="91440" tIns="45720" rIns="91440" bIns="45720" anchor="t">
            <a:noAutofit/>
          </a:bodyPr>
          <a:lstStyle/>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2"/>
              </a:rPr>
              <a:t>https://en.wikipedia.org/wiki/Online_food_ordering</a:t>
            </a:r>
            <a:endParaRPr lang="en-US" sz="1800" b="0" strike="noStrike" spc="-1">
              <a:solidFill>
                <a:schemeClr val="dk1"/>
              </a:solidFill>
              <a:latin typeface="Calibri"/>
            </a:endParaRPr>
          </a:p>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3"/>
              </a:rPr>
              <a:t>https://en.wikipedia.org/wiki/Food_delivery</a:t>
            </a:r>
            <a:endParaRPr lang="en-US" sz="1800" b="0" strike="noStrike" spc="-1">
              <a:solidFill>
                <a:schemeClr val="dk1"/>
              </a:solidFill>
              <a:latin typeface="Calibri"/>
            </a:endParaRPr>
          </a:p>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4"/>
              </a:rPr>
              <a:t>https://www.zomato.com/</a:t>
            </a:r>
            <a:endParaRPr lang="en-US" sz="1800" b="0" strike="noStrike" spc="-1">
              <a:solidFill>
                <a:schemeClr val="dk1"/>
              </a:solidFill>
              <a:latin typeface="Calibri"/>
            </a:endParaRPr>
          </a:p>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5"/>
              </a:rPr>
              <a:t>https://www.swiggy.com/</a:t>
            </a:r>
            <a:endParaRPr lang="en-US" sz="1800" b="0" strike="noStrike" spc="-1">
              <a:solidFill>
                <a:schemeClr val="dk1"/>
              </a:solidFill>
              <a:latin typeface="Calibri"/>
            </a:endParaRPr>
          </a:p>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6"/>
              </a:rPr>
              <a:t>https://www.w3schools.com/php/default.asp</a:t>
            </a:r>
            <a:endParaRPr lang="en-US" sz="1800" b="0" strike="noStrike" spc="-1">
              <a:solidFill>
                <a:schemeClr val="dk1"/>
              </a:solidFill>
              <a:latin typeface="Calibri"/>
            </a:endParaRPr>
          </a:p>
          <a:p>
            <a:pPr marL="343080" indent="-343080" algn="just" defTabSz="914400">
              <a:lnSpc>
                <a:spcPct val="200000"/>
              </a:lnSpc>
              <a:buClr>
                <a:srgbClr val="467886"/>
              </a:buClr>
              <a:buFont typeface="Wingdings" charset="2"/>
              <a:buChar char=""/>
            </a:pPr>
            <a:r>
              <a:rPr lang="en-IN" sz="1800" b="1" u="sng" strike="noStrike" spc="-1">
                <a:solidFill>
                  <a:srgbClr val="0563C1"/>
                </a:solidFill>
                <a:uFillTx/>
                <a:latin typeface="Times New Roman"/>
                <a:ea typeface="Aptos"/>
                <a:hlinkClick r:id="rId7"/>
              </a:rPr>
              <a:t>https://www.mysql.com/products/community/</a:t>
            </a:r>
            <a:endParaRPr lang="en-US" sz="1800" b="0" strike="noStrike" spc="-1">
              <a:solidFill>
                <a:schemeClr val="dk1"/>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41" name="Rectangle 45">
            <a:extLst>
              <a:ext uri="{C183D7F6-B498-43B3-948B-1728B52AA6E4}">
                <adec:decorative xmlns:adec="http://schemas.microsoft.com/office/drawing/2017/decorative" val="1"/>
              </a:ext>
            </a:extLst>
          </p:cNvPr>
          <p:cNvSpPr/>
          <p:nvPr/>
        </p:nvSpPr>
        <p:spPr>
          <a:xfrm>
            <a:off x="288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42" name="Freeform: Shape 47">
            <a:extLst>
              <a:ext uri="{C183D7F6-B498-43B3-948B-1728B52AA6E4}">
                <adec:decorative xmlns:adec="http://schemas.microsoft.com/office/drawing/2017/decorative" val="1"/>
              </a:ext>
            </a:extLst>
          </p:cNvPr>
          <p:cNvSpPr/>
          <p:nvPr/>
        </p:nvSpPr>
        <p:spPr>
          <a:xfrm>
            <a:off x="0" y="0"/>
            <a:ext cx="4167000" cy="6857640"/>
          </a:xfrm>
          <a:custGeom>
            <a:avLst/>
            <a:gdLst>
              <a:gd name="textAreaLeft" fmla="*/ 0 w 4167000"/>
              <a:gd name="textAreaRight" fmla="*/ 4167360 w 4167000"/>
              <a:gd name="textAreaTop" fmla="*/ 0 h 6857640"/>
              <a:gd name="textAreaBottom" fmla="*/ 6858000 h 6857640"/>
            </a:gdLst>
            <a:ahLst/>
            <a:cxnLst/>
            <a:rect l="textAreaLeft" t="textAreaTop" r="textAreaRight" b="textAreaBottom"/>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43" name="PlaceHolder 1"/>
          <p:cNvSpPr>
            <a:spLocks noGrp="1"/>
          </p:cNvSpPr>
          <p:nvPr>
            <p:ph type="title"/>
          </p:nvPr>
        </p:nvSpPr>
        <p:spPr>
          <a:xfrm>
            <a:off x="686880" y="1153440"/>
            <a:ext cx="3200040" cy="4460760"/>
          </a:xfrm>
          <a:prstGeom prst="rect">
            <a:avLst/>
          </a:prstGeom>
          <a:noFill/>
          <a:ln w="0">
            <a:noFill/>
          </a:ln>
        </p:spPr>
        <p:txBody>
          <a:bodyPr lIns="91440" tIns="45720" rIns="91440" bIns="45720" anchor="ctr">
            <a:normAutofit/>
          </a:bodyPr>
          <a:lstStyle/>
          <a:p>
            <a:pPr indent="0" defTabSz="914400">
              <a:lnSpc>
                <a:spcPct val="90000"/>
              </a:lnSpc>
              <a:buNone/>
            </a:pPr>
            <a:r>
              <a:rPr lang="en-US" sz="3900" b="1" strike="noStrike" spc="-1">
                <a:solidFill>
                  <a:srgbClr val="FFFFFF"/>
                </a:solidFill>
                <a:latin typeface="comic"/>
              </a:rPr>
              <a:t>Any Query?</a:t>
            </a:r>
            <a:br>
              <a:rPr sz="3700"/>
            </a:br>
            <a:endParaRPr lang="en-US" sz="3900" b="0" strike="noStrike" spc="-1">
              <a:solidFill>
                <a:schemeClr val="dk1"/>
              </a:solidFill>
              <a:latin typeface="Calibri"/>
            </a:endParaRPr>
          </a:p>
        </p:txBody>
      </p:sp>
      <p:sp>
        <p:nvSpPr>
          <p:cNvPr id="144" name="Arc 49">
            <a:extLst>
              <a:ext uri="{C183D7F6-B498-43B3-948B-1728B52AA6E4}">
                <adec:decorative xmlns:adec="http://schemas.microsoft.com/office/drawing/2017/decorative" val="1"/>
              </a:ext>
            </a:extLst>
          </p:cNvPr>
          <p:cNvSpPr/>
          <p:nvPr/>
        </p:nvSpPr>
        <p:spPr>
          <a:xfrm flipV="1">
            <a:off x="7550280" y="2455200"/>
            <a:ext cx="4083120" cy="4083120"/>
          </a:xfrm>
          <a:prstGeom prst="arc">
            <a:avLst>
              <a:gd name="adj1" fmla="val 16200000"/>
              <a:gd name="adj2" fmla="val 0"/>
            </a:avLst>
          </a:prstGeom>
          <a:noFill/>
          <a:ln w="127000" cap="rnd">
            <a:solidFill>
              <a:srgbClr val="FFC000"/>
            </a:solidFill>
            <a:prstDash val="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Calibri"/>
            </a:endParaRPr>
          </a:p>
        </p:txBody>
      </p:sp>
      <p:sp>
        <p:nvSpPr>
          <p:cNvPr id="145" name="PlaceHolder 2"/>
          <p:cNvSpPr>
            <a:spLocks noGrp="1"/>
          </p:cNvSpPr>
          <p:nvPr>
            <p:ph/>
          </p:nvPr>
        </p:nvSpPr>
        <p:spPr>
          <a:xfrm>
            <a:off x="4447440" y="591480"/>
            <a:ext cx="6906240" cy="5585400"/>
          </a:xfrm>
          <a:prstGeom prst="rect">
            <a:avLst/>
          </a:prstGeom>
          <a:noFill/>
          <a:ln w="0">
            <a:noFill/>
          </a:ln>
        </p:spPr>
        <p:txBody>
          <a:bodyPr lIns="91440" tIns="45720" rIns="91440" bIns="45720" anchor="ctr">
            <a:normAutofit/>
          </a:bodyPr>
          <a:lstStyle/>
          <a:p>
            <a:pPr indent="0" algn="ctr" defTabSz="914400">
              <a:lnSpc>
                <a:spcPct val="100000"/>
              </a:lnSpc>
              <a:spcBef>
                <a:spcPts val="1001"/>
              </a:spcBef>
              <a:spcAft>
                <a:spcPts val="516"/>
              </a:spcAft>
              <a:buNone/>
              <a:tabLst>
                <a:tab pos="0" algn="l"/>
              </a:tabLst>
            </a:pPr>
            <a:r>
              <a:rPr lang="en-IN" sz="7000" b="1" strike="noStrike" spc="-1">
                <a:solidFill>
                  <a:schemeClr val="dk1"/>
                </a:solidFill>
                <a:latin typeface="comic"/>
              </a:rPr>
              <a:t>Thank you </a:t>
            </a:r>
            <a:endParaRPr lang="en-US" sz="7000" b="0" strike="noStrike" spc="-1">
              <a:solidFill>
                <a:schemeClr val="dk1"/>
              </a:solidFill>
              <a:latin typeface="Calibri"/>
            </a:endParaRPr>
          </a:p>
        </p:txBody>
      </p:sp>
      <p:sp>
        <p:nvSpPr>
          <p:cNvPr id="146" name="Content Placeholder 2"/>
          <p:cNvSpPr/>
          <p:nvPr/>
        </p:nvSpPr>
        <p:spPr>
          <a:xfrm>
            <a:off x="4447440" y="591480"/>
            <a:ext cx="6906240" cy="55854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defTabSz="914400">
              <a:lnSpc>
                <a:spcPct val="90000"/>
              </a:lnSpc>
              <a:spcBef>
                <a:spcPts val="1001"/>
              </a:spcBef>
              <a:tabLst>
                <a:tab pos="0" algn="l"/>
              </a:tabLst>
            </a:pPr>
            <a:endParaRPr lang="en-IN" sz="1500" b="0" strike="noStrike" spc="-1">
              <a:solidFill>
                <a:schemeClr val="dk1"/>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82" name="Rectangle 33">
            <a:extLst>
              <a:ext uri="{C183D7F6-B498-43B3-948B-1728B52AA6E4}">
                <adec:decorative xmlns:adec="http://schemas.microsoft.com/office/drawing/2017/decorative" val="1"/>
              </a:ext>
            </a:extLst>
          </p:cNvPr>
          <p:cNvSpPr/>
          <p:nvPr/>
        </p:nvSpPr>
        <p:spPr>
          <a:xfrm>
            <a:off x="288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83" name="Freeform: Shape 35">
            <a:extLst>
              <a:ext uri="{C183D7F6-B498-43B3-948B-1728B52AA6E4}">
                <adec:decorative xmlns:adec="http://schemas.microsoft.com/office/drawing/2017/decorative" val="1"/>
              </a:ext>
            </a:extLst>
          </p:cNvPr>
          <p:cNvSpPr/>
          <p:nvPr/>
        </p:nvSpPr>
        <p:spPr>
          <a:xfrm>
            <a:off x="0" y="0"/>
            <a:ext cx="4167000" cy="6857640"/>
          </a:xfrm>
          <a:custGeom>
            <a:avLst/>
            <a:gdLst>
              <a:gd name="textAreaLeft" fmla="*/ 0 w 4167000"/>
              <a:gd name="textAreaRight" fmla="*/ 4167360 w 4167000"/>
              <a:gd name="textAreaTop" fmla="*/ 0 h 6857640"/>
              <a:gd name="textAreaBottom" fmla="*/ 6858000 h 6857640"/>
            </a:gdLst>
            <a:ahLst/>
            <a:cxnLst/>
            <a:rect l="textAreaLeft" t="textAreaTop" r="textAreaRight" b="textAreaBottom"/>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84" name="PlaceHolder 1"/>
          <p:cNvSpPr>
            <a:spLocks noGrp="1"/>
          </p:cNvSpPr>
          <p:nvPr>
            <p:ph type="title"/>
          </p:nvPr>
        </p:nvSpPr>
        <p:spPr>
          <a:xfrm>
            <a:off x="686880" y="1153440"/>
            <a:ext cx="3200040" cy="4460760"/>
          </a:xfrm>
          <a:prstGeom prst="rect">
            <a:avLst/>
          </a:prstGeom>
          <a:noFill/>
          <a:ln w="0">
            <a:noFill/>
          </a:ln>
        </p:spPr>
        <p:txBody>
          <a:bodyPr lIns="91440" tIns="45720" rIns="91440" bIns="45720" anchor="ctr">
            <a:normAutofit/>
          </a:bodyPr>
          <a:lstStyle/>
          <a:p>
            <a:pPr indent="0" defTabSz="914400">
              <a:lnSpc>
                <a:spcPct val="90000"/>
              </a:lnSpc>
              <a:buNone/>
            </a:pPr>
            <a:r>
              <a:rPr lang="en-US" sz="4100" b="1" strike="noStrike" spc="-1">
                <a:solidFill>
                  <a:srgbClr val="FFFFFF"/>
                </a:solidFill>
                <a:latin typeface="Times New Roman"/>
              </a:rPr>
              <a:t>Introduction </a:t>
            </a:r>
            <a:br>
              <a:rPr sz="4100"/>
            </a:br>
            <a:endParaRPr lang="en-US" sz="4100" b="0" strike="noStrike" spc="-1">
              <a:solidFill>
                <a:schemeClr val="dk1"/>
              </a:solidFill>
              <a:latin typeface="Calibri"/>
            </a:endParaRPr>
          </a:p>
        </p:txBody>
      </p:sp>
      <p:sp>
        <p:nvSpPr>
          <p:cNvPr id="85" name="Arc 37">
            <a:extLst>
              <a:ext uri="{C183D7F6-B498-43B3-948B-1728B52AA6E4}">
                <adec:decorative xmlns:adec="http://schemas.microsoft.com/office/drawing/2017/decorative" val="1"/>
              </a:ext>
            </a:extLst>
          </p:cNvPr>
          <p:cNvSpPr/>
          <p:nvPr/>
        </p:nvSpPr>
        <p:spPr>
          <a:xfrm flipV="1">
            <a:off x="7550280" y="2455200"/>
            <a:ext cx="4083120" cy="4083120"/>
          </a:xfrm>
          <a:prstGeom prst="arc">
            <a:avLst>
              <a:gd name="adj1" fmla="val 16200000"/>
              <a:gd name="adj2" fmla="val 0"/>
            </a:avLst>
          </a:prstGeom>
          <a:noFill/>
          <a:ln w="127000" cap="rnd">
            <a:solidFill>
              <a:srgbClr val="FFC000"/>
            </a:solidFill>
            <a:prstDash val="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Calibri"/>
            </a:endParaRPr>
          </a:p>
        </p:txBody>
      </p:sp>
      <p:sp>
        <p:nvSpPr>
          <p:cNvPr id="86" name="PlaceHolder 2"/>
          <p:cNvSpPr>
            <a:spLocks noGrp="1"/>
          </p:cNvSpPr>
          <p:nvPr>
            <p:ph/>
          </p:nvPr>
        </p:nvSpPr>
        <p:spPr>
          <a:xfrm>
            <a:off x="4570920" y="797400"/>
            <a:ext cx="6781320" cy="5567400"/>
          </a:xfrm>
          <a:prstGeom prst="rect">
            <a:avLst/>
          </a:prstGeom>
          <a:noFill/>
          <a:ln w="0">
            <a:noFill/>
          </a:ln>
        </p:spPr>
        <p:txBody>
          <a:bodyPr lIns="91440" tIns="45720" rIns="91440" bIns="45720" anchor="ctr">
            <a:normAutofit/>
          </a:bodyPr>
          <a:lstStyle/>
          <a:p>
            <a:pPr indent="0" defTabSz="914400">
              <a:lnSpc>
                <a:spcPct val="100000"/>
              </a:lnSpc>
              <a:spcBef>
                <a:spcPts val="1001"/>
              </a:spcBef>
              <a:buNone/>
              <a:tabLst>
                <a:tab pos="0" algn="l"/>
              </a:tabLst>
            </a:pPr>
            <a:endParaRPr lang="en-US" sz="1200" b="0" strike="noStrike" spc="-1">
              <a:solidFill>
                <a:schemeClr val="dk1"/>
              </a:solidFill>
              <a:latin typeface="Calibri"/>
            </a:endParaRPr>
          </a:p>
          <a:p>
            <a:pPr indent="-228600" algn="just" defTabSz="914400">
              <a:lnSpc>
                <a:spcPct val="107000"/>
              </a:lnSpc>
              <a:spcAft>
                <a:spcPts val="799"/>
              </a:spcAft>
              <a:buClr>
                <a:srgbClr val="000000"/>
              </a:buClr>
              <a:buFont typeface="Arial"/>
              <a:buChar char="•"/>
              <a:tabLst>
                <a:tab pos="0" algn="l"/>
              </a:tabLst>
            </a:pPr>
            <a:r>
              <a:rPr lang="en-IN" sz="1900" b="0" strike="noStrike" spc="-1">
                <a:solidFill>
                  <a:schemeClr val="dk1"/>
                </a:solidFill>
                <a:latin typeface="Times New Roman"/>
                <a:ea typeface="Aptos"/>
              </a:rPr>
              <a:t>In today’s fast-paced world, the demand for convenient dining solutions has surged, making online food ordering an integral part of modern consumer behaviour. This project aims to develop an online food ordering platform that simplifies the process of ordering meals from various restaurants, enhancing customer experience while providing efficient service to food vendors.</a:t>
            </a:r>
            <a:endParaRPr lang="en-US" sz="1900" b="0" strike="noStrike" spc="-1">
              <a:solidFill>
                <a:schemeClr val="dk1"/>
              </a:solidFill>
              <a:latin typeface="Calibri"/>
            </a:endParaRPr>
          </a:p>
          <a:p>
            <a:pPr indent="0" algn="just" defTabSz="914400">
              <a:lnSpc>
                <a:spcPct val="107000"/>
              </a:lnSpc>
              <a:spcAft>
                <a:spcPts val="799"/>
              </a:spcAft>
              <a:buNone/>
              <a:tabLst>
                <a:tab pos="0" algn="l"/>
              </a:tabLst>
            </a:pPr>
            <a:endParaRPr lang="en-US" sz="1900" b="0" strike="noStrike" spc="-1">
              <a:solidFill>
                <a:schemeClr val="dk1"/>
              </a:solidFill>
              <a:latin typeface="Calibri"/>
            </a:endParaRPr>
          </a:p>
          <a:p>
            <a:pPr indent="-228600" algn="just" defTabSz="914400">
              <a:lnSpc>
                <a:spcPct val="107000"/>
              </a:lnSpc>
              <a:spcAft>
                <a:spcPts val="799"/>
              </a:spcAft>
              <a:buClr>
                <a:srgbClr val="000000"/>
              </a:buClr>
              <a:buFont typeface="Arial"/>
              <a:buChar char="•"/>
              <a:tabLst>
                <a:tab pos="0" algn="l"/>
              </a:tabLst>
            </a:pPr>
            <a:r>
              <a:rPr lang="en-IN" sz="1900" b="0" strike="noStrike" spc="-1">
                <a:solidFill>
                  <a:schemeClr val="dk1"/>
                </a:solidFill>
                <a:latin typeface="Times New Roman"/>
                <a:ea typeface="Aptos"/>
              </a:rPr>
              <a:t>The proposed system will offer a user-friendly interface that allows customers to browse a wide range of restaurants, view menus, customize their orders, and make secure payments. With real-time tracking, users can monitor their order status from preparation to delivery.</a:t>
            </a:r>
            <a:endParaRPr lang="en-US" sz="1900" b="0" strike="noStrike" spc="-1">
              <a:solidFill>
                <a:schemeClr val="dk1"/>
              </a:solidFill>
              <a:latin typeface="Calibri"/>
            </a:endParaRPr>
          </a:p>
          <a:p>
            <a:pPr indent="0" defTabSz="914400">
              <a:lnSpc>
                <a:spcPct val="100000"/>
              </a:lnSpc>
              <a:spcBef>
                <a:spcPts val="1001"/>
              </a:spcBef>
              <a:buNone/>
              <a:tabLst>
                <a:tab pos="0" algn="l"/>
              </a:tabLst>
            </a:pPr>
            <a:endParaRPr lang="en-US" sz="1200" b="0" strike="noStrike" spc="-1">
              <a:solidFill>
                <a:schemeClr val="dk1"/>
              </a:solidFill>
              <a:latin typeface="Calibri"/>
            </a:endParaRPr>
          </a:p>
          <a:p>
            <a:pPr indent="0" defTabSz="914400">
              <a:lnSpc>
                <a:spcPct val="100000"/>
              </a:lnSpc>
              <a:spcBef>
                <a:spcPts val="1001"/>
              </a:spcBef>
              <a:buNone/>
              <a:tabLst>
                <a:tab pos="0" algn="l"/>
              </a:tabLst>
            </a:pPr>
            <a:endParaRPr lang="en-US" sz="1200" b="0" strike="noStrike" spc="-1">
              <a:solidFill>
                <a:schemeClr val="dk1"/>
              </a:solidFill>
              <a:latin typeface="Calibri"/>
            </a:endParaRPr>
          </a:p>
          <a:p>
            <a:pPr indent="0" defTabSz="914400">
              <a:lnSpc>
                <a:spcPct val="100000"/>
              </a:lnSpc>
              <a:spcBef>
                <a:spcPts val="1001"/>
              </a:spcBef>
              <a:buNone/>
              <a:tabLst>
                <a:tab pos="0" algn="l"/>
              </a:tabLst>
            </a:pPr>
            <a:endParaRPr lang="en-US" sz="1200" b="0" strike="noStrike" spc="-1">
              <a:solidFill>
                <a:schemeClr val="dk1"/>
              </a:solidFill>
              <a:latin typeface="Calibri"/>
            </a:endParaRPr>
          </a:p>
          <a:p>
            <a:pPr indent="0" defTabSz="914400">
              <a:lnSpc>
                <a:spcPct val="100000"/>
              </a:lnSpc>
              <a:spcBef>
                <a:spcPts val="1001"/>
              </a:spcBef>
              <a:buNone/>
              <a:tabLst>
                <a:tab pos="0" algn="l"/>
              </a:tabLst>
            </a:pPr>
            <a:endParaRPr lang="en-US" sz="1200" b="0" strike="noStrike" spc="-1">
              <a:solidFill>
                <a:schemeClr val="dk1"/>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1524180" y="-479634"/>
            <a:ext cx="9143640" cy="1501560"/>
          </a:xfrm>
          <a:prstGeom prst="rect">
            <a:avLst/>
          </a:prstGeom>
          <a:noFill/>
          <a:ln w="0">
            <a:noFill/>
          </a:ln>
        </p:spPr>
        <p:txBody>
          <a:bodyPr lIns="91440" tIns="45720" rIns="91440" bIns="45720" anchor="b">
            <a:noAutofit/>
          </a:bodyPr>
          <a:lstStyle/>
          <a:p>
            <a:pPr indent="0" algn="ctr" defTabSz="914400">
              <a:lnSpc>
                <a:spcPct val="90000"/>
              </a:lnSpc>
              <a:buNone/>
            </a:pPr>
            <a:r>
              <a:rPr lang="en-IN" sz="2800" b="1" strike="noStrike" spc="-1" dirty="0">
                <a:solidFill>
                  <a:schemeClr val="dk1"/>
                </a:solidFill>
                <a:latin typeface="Times New Roman"/>
                <a:ea typeface="Times New Roman"/>
              </a:rPr>
              <a:t>Objective</a:t>
            </a:r>
            <a:br>
              <a:rPr sz="1800" dirty="0"/>
            </a:br>
            <a:endParaRPr lang="en-US" sz="2800" b="0" strike="noStrike" spc="-1" dirty="0">
              <a:solidFill>
                <a:schemeClr val="dk1"/>
              </a:solidFill>
              <a:latin typeface="Calibri"/>
            </a:endParaRPr>
          </a:p>
        </p:txBody>
      </p:sp>
      <p:sp>
        <p:nvSpPr>
          <p:cNvPr id="88" name="PlaceHolder 2"/>
          <p:cNvSpPr>
            <a:spLocks noGrp="1"/>
          </p:cNvSpPr>
          <p:nvPr>
            <p:ph type="subTitle"/>
          </p:nvPr>
        </p:nvSpPr>
        <p:spPr>
          <a:xfrm>
            <a:off x="170400" y="780688"/>
            <a:ext cx="11851200" cy="5984640"/>
          </a:xfrm>
          <a:prstGeom prst="rect">
            <a:avLst/>
          </a:prstGeom>
          <a:noFill/>
          <a:ln w="0">
            <a:noFill/>
          </a:ln>
        </p:spPr>
        <p:txBody>
          <a:bodyPr lIns="91440" tIns="45720" rIns="91440" bIns="45720" anchor="t">
            <a:normAutofit fontScale="94965"/>
          </a:bodyPr>
          <a:lstStyle/>
          <a:p>
            <a:pPr indent="0" algn="just" defTabSz="914400">
              <a:lnSpc>
                <a:spcPct val="107000"/>
              </a:lnSpc>
              <a:spcAft>
                <a:spcPts val="799"/>
              </a:spcAft>
              <a:buNone/>
              <a:tabLst>
                <a:tab pos="0" algn="l"/>
              </a:tabLst>
            </a:pPr>
            <a:r>
              <a:rPr lang="en-IN" sz="1800" b="0" strike="noStrike" spc="-1" dirty="0">
                <a:solidFill>
                  <a:schemeClr val="dk1"/>
                </a:solidFill>
                <a:latin typeface="Times New Roman"/>
                <a:ea typeface="Aptos"/>
              </a:rPr>
              <a:t>The online food ordering system is to create a user-friendly platform that allows customers to conveniently browse, select, and order food from their favourite restaurants. The system aims to streamline the process of food ordering by providing the following features:</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User-Friendly Interface:</a:t>
            </a:r>
            <a:r>
              <a:rPr lang="en-IN" sz="1800" b="0" strike="noStrike" spc="-1" dirty="0">
                <a:solidFill>
                  <a:schemeClr val="dk1"/>
                </a:solidFill>
                <a:latin typeface="Times New Roman"/>
                <a:ea typeface="Aptos"/>
              </a:rPr>
              <a:t> Create an intuitive platform for easy browsing, order customization, and seamless purchases.</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Real-Time Order Tracking:</a:t>
            </a:r>
            <a:r>
              <a:rPr lang="en-IN" sz="1800" b="0" strike="noStrike" spc="-1" dirty="0">
                <a:solidFill>
                  <a:schemeClr val="dk1"/>
                </a:solidFill>
                <a:latin typeface="Times New Roman"/>
                <a:ea typeface="Aptos"/>
              </a:rPr>
              <a:t> Provide users with updates on order status from preparation to delivery for enhanced transparency.</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Restaurant Management System:</a:t>
            </a:r>
            <a:r>
              <a:rPr lang="en-IN" sz="1800" b="0" strike="noStrike" spc="-1" dirty="0">
                <a:solidFill>
                  <a:schemeClr val="dk1"/>
                </a:solidFill>
                <a:latin typeface="Times New Roman"/>
                <a:ea typeface="Aptos"/>
              </a:rPr>
              <a:t> Develop an interface for restaurant managers to efficiently manage orders, menus, inventory, and sales data.</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User Account Features:</a:t>
            </a:r>
            <a:r>
              <a:rPr lang="en-IN" sz="1800" b="0" strike="noStrike" spc="-1" dirty="0">
                <a:solidFill>
                  <a:schemeClr val="dk1"/>
                </a:solidFill>
                <a:latin typeface="Times New Roman"/>
                <a:ea typeface="Aptos"/>
              </a:rPr>
              <a:t> Allow users to create and manage accounts with order history, saved payment methods, and personalized recommendations.</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Mobile Compatibility:</a:t>
            </a:r>
            <a:r>
              <a:rPr lang="en-IN" sz="1800" b="0" strike="noStrike" spc="-1" dirty="0">
                <a:solidFill>
                  <a:schemeClr val="dk1"/>
                </a:solidFill>
                <a:latin typeface="Times New Roman"/>
                <a:ea typeface="Aptos"/>
              </a:rPr>
              <a:t> Ensure full responsiveness and functionality on mobile devices for users who prefer ordering via smartphones and tablets.</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800" b="1" strike="noStrike" spc="-1" dirty="0">
                <a:solidFill>
                  <a:schemeClr val="dk1"/>
                </a:solidFill>
                <a:latin typeface="Times New Roman"/>
                <a:ea typeface="Aptos"/>
              </a:rPr>
              <a:t>Data Security and Privacy:</a:t>
            </a:r>
            <a:r>
              <a:rPr lang="en-IN" sz="1800" b="0" strike="noStrike" spc="-1" dirty="0">
                <a:solidFill>
                  <a:schemeClr val="dk1"/>
                </a:solidFill>
                <a:latin typeface="Times New Roman"/>
                <a:ea typeface="Aptos"/>
              </a:rPr>
              <a:t> Implement robust security measures to protect user data and comply with regulations.</a:t>
            </a:r>
            <a:endParaRPr lang="en-IN" sz="1800" b="0" strike="noStrike" spc="-1" dirty="0">
              <a:solidFill>
                <a:srgbClr val="000000"/>
              </a:solidFill>
              <a:latin typeface="Arial"/>
            </a:endParaRPr>
          </a:p>
          <a:p>
            <a:pPr marL="457200" indent="0" algn="just" defTabSz="914400">
              <a:lnSpc>
                <a:spcPct val="107000"/>
              </a:lnSpc>
              <a:buNone/>
              <a:tabLst>
                <a:tab pos="0" algn="l"/>
              </a:tabLst>
            </a:pPr>
            <a:r>
              <a:rPr lang="en-IN" sz="1800" b="0" strike="noStrike" spc="-1" dirty="0">
                <a:solidFill>
                  <a:schemeClr val="dk1"/>
                </a:solidFill>
                <a:latin typeface="Times New Roman"/>
                <a:ea typeface="Aptos"/>
              </a:rPr>
              <a:t> </a:t>
            </a:r>
            <a:endParaRPr lang="en-IN" sz="1800" b="0" strike="noStrike" spc="-1" dirty="0">
              <a:solidFill>
                <a:srgbClr val="000000"/>
              </a:solidFill>
              <a:latin typeface="Arial"/>
            </a:endParaRPr>
          </a:p>
          <a:p>
            <a:pPr marL="343080" indent="-343080" defTabSz="914400">
              <a:lnSpc>
                <a:spcPct val="107000"/>
              </a:lnSpc>
              <a:spcAft>
                <a:spcPts val="799"/>
              </a:spcAft>
              <a:buClr>
                <a:srgbClr val="000000"/>
              </a:buClr>
              <a:buFont typeface="Symbol" charset="2"/>
              <a:buChar char=""/>
              <a:tabLst>
                <a:tab pos="0" algn="l"/>
              </a:tabLst>
            </a:pPr>
            <a:r>
              <a:rPr lang="en-IN" sz="1800" b="1" strike="noStrike" spc="-1" dirty="0">
                <a:solidFill>
                  <a:schemeClr val="dk1"/>
                </a:solidFill>
                <a:latin typeface="Times New Roman"/>
                <a:ea typeface="Aptos"/>
              </a:rPr>
              <a:t>Feedback</a:t>
            </a:r>
            <a:r>
              <a:rPr lang="en-IN" sz="1800" b="1" spc="-1" dirty="0">
                <a:solidFill>
                  <a:schemeClr val="dk1"/>
                </a:solidFill>
                <a:latin typeface="Times New Roman"/>
                <a:ea typeface="Aptos"/>
              </a:rPr>
              <a:t> </a:t>
            </a:r>
            <a:r>
              <a:rPr lang="en-IN" sz="1800" b="1" strike="noStrike" spc="-1" dirty="0">
                <a:solidFill>
                  <a:schemeClr val="dk1"/>
                </a:solidFill>
                <a:latin typeface="Times New Roman"/>
                <a:ea typeface="Aptos"/>
              </a:rPr>
              <a:t>System:</a:t>
            </a:r>
            <a:r>
              <a:rPr lang="en-IN" sz="1800" b="0" strike="noStrike" spc="-1" dirty="0">
                <a:solidFill>
                  <a:schemeClr val="dk1"/>
                </a:solidFill>
                <a:latin typeface="Times New Roman"/>
                <a:ea typeface="Aptos"/>
              </a:rPr>
              <a:t> Establish a mechanism for customers to provide feedback </a:t>
            </a:r>
            <a:r>
              <a:rPr lang="en-IN" sz="1800" spc="-1" dirty="0">
                <a:solidFill>
                  <a:schemeClr val="dk1"/>
                </a:solidFill>
                <a:latin typeface="Times New Roman"/>
                <a:ea typeface="Aptos"/>
              </a:rPr>
              <a:t>and their</a:t>
            </a:r>
            <a:r>
              <a:rPr lang="en-IN" sz="1800" b="0" strike="noStrike" spc="-1" dirty="0">
                <a:solidFill>
                  <a:schemeClr val="dk1"/>
                </a:solidFill>
                <a:latin typeface="Times New Roman"/>
                <a:ea typeface="Aptos"/>
              </a:rPr>
              <a:t> experiences, aiding service improvement.</a:t>
            </a:r>
            <a:endParaRPr lang="en-IN" sz="1800" b="0" strike="noStrike" spc="-1" dirty="0">
              <a:solidFill>
                <a:srgbClr val="000000"/>
              </a:solidFill>
              <a:latin typeface="Arial"/>
            </a:endParaRPr>
          </a:p>
          <a:p>
            <a:pPr indent="0" algn="ctr" defTabSz="914400">
              <a:lnSpc>
                <a:spcPct val="90000"/>
              </a:lnSpc>
              <a:spcBef>
                <a:spcPts val="1001"/>
              </a:spcBef>
              <a:buNone/>
              <a:tabLst>
                <a:tab pos="0" algn="l"/>
              </a:tabLst>
            </a:pPr>
            <a:endParaRPr lang="en-IN" sz="24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89" name="Rectangle 45">
            <a:extLst>
              <a:ext uri="{C183D7F6-B498-43B3-948B-1728B52AA6E4}">
                <adec:decorative xmlns:adec="http://schemas.microsoft.com/office/drawing/2017/decorative" val="1"/>
              </a:ext>
            </a:extLst>
          </p:cNvPr>
          <p:cNvSpPr/>
          <p:nvPr/>
        </p:nvSpPr>
        <p:spPr>
          <a:xfrm>
            <a:off x="288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90" name="Freeform: Shape 47">
            <a:extLst>
              <a:ext uri="{C183D7F6-B498-43B3-948B-1728B52AA6E4}">
                <adec:decorative xmlns:adec="http://schemas.microsoft.com/office/drawing/2017/decorative" val="1"/>
              </a:ext>
            </a:extLst>
          </p:cNvPr>
          <p:cNvSpPr/>
          <p:nvPr/>
        </p:nvSpPr>
        <p:spPr>
          <a:xfrm>
            <a:off x="0" y="0"/>
            <a:ext cx="4167000" cy="6857640"/>
          </a:xfrm>
          <a:custGeom>
            <a:avLst/>
            <a:gdLst>
              <a:gd name="textAreaLeft" fmla="*/ 0 w 4167000"/>
              <a:gd name="textAreaRight" fmla="*/ 4167360 w 4167000"/>
              <a:gd name="textAreaTop" fmla="*/ 0 h 6857640"/>
              <a:gd name="textAreaBottom" fmla="*/ 6858000 h 6857640"/>
            </a:gdLst>
            <a:ahLst/>
            <a:cxnLst/>
            <a:rect l="textAreaLeft" t="textAreaTop" r="textAreaRight" b="textAreaBottom"/>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91" name="PlaceHolder 1"/>
          <p:cNvSpPr>
            <a:spLocks noGrp="1"/>
          </p:cNvSpPr>
          <p:nvPr>
            <p:ph type="title"/>
          </p:nvPr>
        </p:nvSpPr>
        <p:spPr>
          <a:xfrm>
            <a:off x="408600" y="856800"/>
            <a:ext cx="3200040" cy="4460760"/>
          </a:xfrm>
          <a:prstGeom prst="rect">
            <a:avLst/>
          </a:prstGeom>
          <a:noFill/>
          <a:ln w="0">
            <a:noFill/>
          </a:ln>
        </p:spPr>
        <p:txBody>
          <a:bodyPr lIns="91440" tIns="45720" rIns="91440" bIns="45720" anchor="ctr">
            <a:normAutofit/>
          </a:bodyPr>
          <a:lstStyle/>
          <a:p>
            <a:pPr marL="457200" indent="0" algn="ctr">
              <a:lnSpc>
                <a:spcPct val="107000"/>
              </a:lnSpc>
              <a:spcBef>
                <a:spcPts val="400"/>
              </a:spcBef>
              <a:spcAft>
                <a:spcPts val="201"/>
              </a:spcAft>
              <a:buNone/>
            </a:pPr>
            <a:r>
              <a:rPr lang="en-IN" sz="4800" b="1" strike="noStrike" spc="-1">
                <a:solidFill>
                  <a:schemeClr val="lt2"/>
                </a:solidFill>
                <a:latin typeface="Times New Roman"/>
                <a:ea typeface="Times New Roman"/>
              </a:rPr>
              <a:t>Scope</a:t>
            </a:r>
            <a:endParaRPr lang="en-US" sz="4800" b="0" strike="noStrike" spc="-1">
              <a:solidFill>
                <a:schemeClr val="dk1"/>
              </a:solidFill>
              <a:latin typeface="Calibri"/>
            </a:endParaRPr>
          </a:p>
        </p:txBody>
      </p:sp>
      <p:sp>
        <p:nvSpPr>
          <p:cNvPr id="92" name="Arc 49">
            <a:extLst>
              <a:ext uri="{C183D7F6-B498-43B3-948B-1728B52AA6E4}">
                <adec:decorative xmlns:adec="http://schemas.microsoft.com/office/drawing/2017/decorative" val="1"/>
              </a:ext>
            </a:extLst>
          </p:cNvPr>
          <p:cNvSpPr/>
          <p:nvPr/>
        </p:nvSpPr>
        <p:spPr>
          <a:xfrm flipV="1">
            <a:off x="7550280" y="2455200"/>
            <a:ext cx="4083120" cy="4083120"/>
          </a:xfrm>
          <a:prstGeom prst="arc">
            <a:avLst>
              <a:gd name="adj1" fmla="val 16200000"/>
              <a:gd name="adj2" fmla="val 0"/>
            </a:avLst>
          </a:prstGeom>
          <a:noFill/>
          <a:ln w="127000" cap="rnd">
            <a:solidFill>
              <a:srgbClr val="FFC000"/>
            </a:solidFill>
            <a:prstDash val="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Calibri"/>
            </a:endParaRPr>
          </a:p>
        </p:txBody>
      </p:sp>
      <p:sp>
        <p:nvSpPr>
          <p:cNvPr id="93" name="PlaceHolder 2"/>
          <p:cNvSpPr>
            <a:spLocks noGrp="1"/>
          </p:cNvSpPr>
          <p:nvPr>
            <p:ph/>
          </p:nvPr>
        </p:nvSpPr>
        <p:spPr>
          <a:xfrm>
            <a:off x="4304880" y="328680"/>
            <a:ext cx="6906240" cy="5585400"/>
          </a:xfrm>
          <a:prstGeom prst="rect">
            <a:avLst/>
          </a:prstGeom>
          <a:noFill/>
          <a:ln w="0">
            <a:noFill/>
          </a:ln>
        </p:spPr>
        <p:txBody>
          <a:bodyPr lIns="91440" tIns="45720" rIns="91440" bIns="45720" anchor="ctr">
            <a:normAutofit/>
          </a:bodyPr>
          <a:lstStyle/>
          <a:p>
            <a:pPr indent="0" algn="just" defTabSz="914400">
              <a:lnSpc>
                <a:spcPct val="107000"/>
              </a:lnSpc>
              <a:spcAft>
                <a:spcPts val="799"/>
              </a:spcAft>
              <a:buNone/>
              <a:tabLst>
                <a:tab pos="0" algn="l"/>
              </a:tabLst>
            </a:pPr>
            <a:r>
              <a:rPr lang="en-IN" sz="1700" b="0" strike="noStrike" spc="-1">
                <a:solidFill>
                  <a:schemeClr val="dk1"/>
                </a:solidFill>
                <a:latin typeface="Times New Roman"/>
                <a:ea typeface="Aptos"/>
              </a:rPr>
              <a:t>The online food ordering system project aims to create a platform for users to order food from various restaurants via a web-based and mobile application. It will cater to both customers and restaurant managers with distinct features for each group.</a:t>
            </a:r>
            <a:endParaRPr lang="en-US" sz="1700" b="0" strike="noStrike" spc="-1">
              <a:solidFill>
                <a:schemeClr val="dk1"/>
              </a:solidFill>
              <a:latin typeface="Calibri"/>
            </a:endParaRPr>
          </a:p>
          <a:p>
            <a:pPr marL="343080" indent="-343080" algn="just" defTabSz="914400">
              <a:lnSpc>
                <a:spcPct val="107000"/>
              </a:lnSpc>
              <a:spcAft>
                <a:spcPts val="799"/>
              </a:spcAft>
              <a:buClr>
                <a:srgbClr val="000000"/>
              </a:buClr>
              <a:buFont typeface="Symbol" charset="2"/>
              <a:buChar char=""/>
              <a:tabLst>
                <a:tab pos="457200" algn="l"/>
              </a:tabLst>
            </a:pPr>
            <a:r>
              <a:rPr lang="en-IN" sz="1700" b="1" strike="noStrike" spc="-1">
                <a:solidFill>
                  <a:schemeClr val="dk1"/>
                </a:solidFill>
                <a:latin typeface="Times New Roman"/>
                <a:ea typeface="Aptos"/>
              </a:rPr>
              <a:t>Customer Interaction</a:t>
            </a:r>
            <a:r>
              <a:rPr lang="en-IN" sz="1700" b="0" strike="noStrike" spc="-1">
                <a:solidFill>
                  <a:schemeClr val="dk1"/>
                </a:solidFill>
                <a:latin typeface="Times New Roman"/>
                <a:ea typeface="Aptos"/>
              </a:rPr>
              <a:t>: Users can browse menus, customize orders, and place them online securely with multiple payment options. Real-time order tracking, account creation, order history, and personalized promotions will enhance the experience.</a:t>
            </a:r>
            <a:endParaRPr lang="en-US" sz="1700" b="0" strike="noStrike" spc="-1">
              <a:solidFill>
                <a:schemeClr val="dk1"/>
              </a:solidFill>
              <a:latin typeface="Calibri"/>
            </a:endParaRPr>
          </a:p>
          <a:p>
            <a:pPr marL="343080" indent="-343080" algn="just" defTabSz="914400">
              <a:lnSpc>
                <a:spcPct val="107000"/>
              </a:lnSpc>
              <a:spcAft>
                <a:spcPts val="799"/>
              </a:spcAft>
              <a:buClr>
                <a:srgbClr val="000000"/>
              </a:buClr>
              <a:buFont typeface="Symbol" charset="2"/>
              <a:buChar char=""/>
              <a:tabLst>
                <a:tab pos="457200" algn="l"/>
              </a:tabLst>
            </a:pPr>
            <a:r>
              <a:rPr lang="en-IN" sz="1700" b="1" strike="noStrike" spc="-1">
                <a:solidFill>
                  <a:schemeClr val="dk1"/>
                </a:solidFill>
                <a:latin typeface="Times New Roman"/>
                <a:ea typeface="Aptos"/>
              </a:rPr>
              <a:t>Restaurant Management</a:t>
            </a:r>
            <a:r>
              <a:rPr lang="en-IN" sz="1700" b="0" strike="noStrike" spc="-1">
                <a:solidFill>
                  <a:schemeClr val="dk1"/>
                </a:solidFill>
                <a:latin typeface="Times New Roman"/>
                <a:ea typeface="Aptos"/>
              </a:rPr>
              <a:t>: Restaurants will have an interface to manage orders, update menus, handle inventory, and apply discounts. They can track order statuses, adjust delivery times, and access sales reports for better performance. The system will support multiple branches.</a:t>
            </a:r>
            <a:endParaRPr lang="en-US" sz="1700" b="0" strike="noStrike" spc="-1">
              <a:solidFill>
                <a:schemeClr val="dk1"/>
              </a:solidFill>
              <a:latin typeface="Calibri"/>
            </a:endParaRPr>
          </a:p>
          <a:p>
            <a:pPr marL="343080" indent="-343080" algn="just" defTabSz="914400">
              <a:lnSpc>
                <a:spcPct val="107000"/>
              </a:lnSpc>
              <a:spcAft>
                <a:spcPts val="799"/>
              </a:spcAft>
              <a:buClr>
                <a:srgbClr val="000000"/>
              </a:buClr>
              <a:buFont typeface="Symbol" charset="2"/>
              <a:buChar char=""/>
              <a:tabLst>
                <a:tab pos="457200" algn="l"/>
              </a:tabLst>
            </a:pPr>
            <a:r>
              <a:rPr lang="en-IN" sz="1700" b="1" strike="noStrike" spc="-1">
                <a:solidFill>
                  <a:schemeClr val="dk1"/>
                </a:solidFill>
                <a:latin typeface="Times New Roman"/>
                <a:ea typeface="Aptos"/>
              </a:rPr>
              <a:t>Technical Features</a:t>
            </a:r>
            <a:r>
              <a:rPr lang="en-IN" sz="1700" b="0" strike="noStrike" spc="-1">
                <a:solidFill>
                  <a:schemeClr val="dk1"/>
                </a:solidFill>
                <a:latin typeface="Times New Roman"/>
                <a:ea typeface="Aptos"/>
              </a:rPr>
              <a:t>: The project includes mobile apps for Android and iOS and a web platform accessible via browsers. It will integrate secure payment gateways and be designed to scale with a growing user base. Third-party delivery services will be used for fulfilment.</a:t>
            </a:r>
            <a:endParaRPr lang="en-US" sz="1700" b="0" strike="noStrike" spc="-1">
              <a:solidFill>
                <a:schemeClr val="dk1"/>
              </a:solidFill>
              <a:latin typeface="Calibri"/>
            </a:endParaRPr>
          </a:p>
        </p:txBody>
      </p:sp>
      <p:sp>
        <p:nvSpPr>
          <p:cNvPr id="94" name="Content Placeholder 2"/>
          <p:cNvSpPr/>
          <p:nvPr/>
        </p:nvSpPr>
        <p:spPr>
          <a:xfrm>
            <a:off x="4447440" y="591480"/>
            <a:ext cx="6906240" cy="5585400"/>
          </a:xfrm>
          <a:prstGeom prst="rect">
            <a:avLst/>
          </a:prstGeom>
          <a:noFill/>
          <a:ln w="0">
            <a:noFill/>
          </a:ln>
        </p:spPr>
        <p:style>
          <a:lnRef idx="0">
            <a:scrgbClr r="0" g="0" b="0"/>
          </a:lnRef>
          <a:fillRef idx="0">
            <a:scrgbClr r="0" g="0" b="0"/>
          </a:fillRef>
          <a:effectRef idx="0">
            <a:scrgbClr r="0" g="0" b="0"/>
          </a:effectRef>
          <a:fontRef idx="minor"/>
        </p:style>
        <p:txBody>
          <a:bodyPr anchor="ctr">
            <a:normAutofit/>
          </a:bodyPr>
          <a:lstStyle/>
          <a:p>
            <a:pPr defTabSz="914400">
              <a:lnSpc>
                <a:spcPct val="90000"/>
              </a:lnSpc>
              <a:spcBef>
                <a:spcPts val="1001"/>
              </a:spcBef>
              <a:tabLst>
                <a:tab pos="0" algn="l"/>
              </a:tabLst>
            </a:pPr>
            <a:endParaRPr lang="en-IN" sz="1500" b="0" strike="noStrike" spc="-1">
              <a:solidFill>
                <a:schemeClr val="dk1"/>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95" name="Rectangle 19">
            <a:extLst>
              <a:ext uri="{C183D7F6-B498-43B3-948B-1728B52AA6E4}">
                <adec:decorative xmlns:adec="http://schemas.microsoft.com/office/drawing/2017/decorative" val="1"/>
              </a:ext>
            </a:extLst>
          </p:cNvPr>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96" name="PlaceHolder 1"/>
          <p:cNvSpPr>
            <a:spLocks noGrp="1"/>
          </p:cNvSpPr>
          <p:nvPr>
            <p:ph type="title"/>
          </p:nvPr>
        </p:nvSpPr>
        <p:spPr>
          <a:xfrm>
            <a:off x="838080" y="172080"/>
            <a:ext cx="10515240" cy="1325160"/>
          </a:xfrm>
          <a:prstGeom prst="rect">
            <a:avLst/>
          </a:prstGeom>
          <a:noFill/>
          <a:ln w="0">
            <a:noFill/>
          </a:ln>
        </p:spPr>
        <p:txBody>
          <a:bodyPr lIns="91440" tIns="45720" rIns="91440" bIns="45720" anchor="ctr">
            <a:normAutofit/>
          </a:bodyPr>
          <a:lstStyle/>
          <a:p>
            <a:pPr indent="0" algn="ctr" defTabSz="914400">
              <a:lnSpc>
                <a:spcPct val="150000"/>
              </a:lnSpc>
              <a:buNone/>
            </a:pPr>
            <a:r>
              <a:rPr lang="en-IN" sz="3800" b="1" strike="noStrike" cap="all" spc="-52">
                <a:solidFill>
                  <a:schemeClr val="dk1"/>
                </a:solidFill>
                <a:latin typeface="Times New Roman"/>
                <a:ea typeface="Times New Roman"/>
              </a:rPr>
              <a:t>Advantages of online food order </a:t>
            </a:r>
            <a:endParaRPr lang="en-US" sz="3800" b="0" strike="noStrike" spc="-1">
              <a:solidFill>
                <a:schemeClr val="dk1"/>
              </a:solidFill>
              <a:latin typeface="Calibri"/>
            </a:endParaRPr>
          </a:p>
        </p:txBody>
      </p:sp>
      <p:sp>
        <p:nvSpPr>
          <p:cNvPr id="97" name="sketch line">
            <a:extLst>
              <a:ext uri="{C183D7F6-B498-43B3-948B-1728B52AA6E4}">
                <adec:decorative xmlns:adec="http://schemas.microsoft.com/office/drawing/2017/decorative" val="1"/>
              </a:ext>
            </a:extLst>
          </p:cNvPr>
          <p:cNvSpPr/>
          <p:nvPr/>
        </p:nvSpPr>
        <p:spPr>
          <a:xfrm>
            <a:off x="838080" y="1865160"/>
            <a:ext cx="10423800" cy="18000"/>
          </a:xfrm>
          <a:custGeom>
            <a:avLst/>
            <a:gdLst>
              <a:gd name="textAreaLeft" fmla="*/ 0 w 10423800"/>
              <a:gd name="textAreaRight" fmla="*/ 10424160 w 10423800"/>
              <a:gd name="textAreaTop" fmla="*/ 0 h 18000"/>
              <a:gd name="textAreaBottom" fmla="*/ 18360 h 1800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914400">
              <a:lnSpc>
                <a:spcPct val="100000"/>
              </a:lnSpc>
            </a:pPr>
            <a:endParaRPr lang="en-US" sz="1800" b="0" strike="noStrike" spc="-1">
              <a:solidFill>
                <a:schemeClr val="lt1"/>
              </a:solidFill>
              <a:latin typeface="Calibri"/>
            </a:endParaRPr>
          </a:p>
        </p:txBody>
      </p:sp>
      <p:sp>
        <p:nvSpPr>
          <p:cNvPr id="98" name="PlaceHolder 2"/>
          <p:cNvSpPr>
            <a:spLocks noGrp="1"/>
          </p:cNvSpPr>
          <p:nvPr>
            <p:ph/>
          </p:nvPr>
        </p:nvSpPr>
        <p:spPr>
          <a:xfrm>
            <a:off x="114840" y="2027880"/>
            <a:ext cx="5525640" cy="4765320"/>
          </a:xfrm>
          <a:prstGeom prst="rect">
            <a:avLst/>
          </a:prstGeom>
          <a:noFill/>
          <a:ln w="0">
            <a:noFill/>
          </a:ln>
        </p:spPr>
        <p:txBody>
          <a:bodyPr lIns="91440" tIns="45720" rIns="91440" bIns="45720" anchor="t">
            <a:noAutofit/>
          </a:bodyPr>
          <a:lstStyle/>
          <a:p>
            <a:pPr indent="0" algn="just" defTabSz="914400">
              <a:lnSpc>
                <a:spcPct val="150000"/>
              </a:lnSpc>
              <a:spcAft>
                <a:spcPts val="799"/>
              </a:spcAft>
              <a:buNone/>
              <a:tabLst>
                <a:tab pos="0" algn="l"/>
              </a:tabLst>
            </a:pPr>
            <a:r>
              <a:rPr lang="en-IN" sz="1200" b="1" strike="noStrike" spc="-1" dirty="0">
                <a:solidFill>
                  <a:schemeClr val="dk1"/>
                </a:solidFill>
                <a:latin typeface="Times New Roman"/>
                <a:ea typeface="Times New Roman"/>
              </a:rPr>
              <a:t>1. Enhanced Customer Convenience:</a:t>
            </a:r>
            <a:endParaRPr lang="en-US" sz="1200" b="0" strike="noStrike" spc="-1" dirty="0">
              <a:solidFill>
                <a:schemeClr val="dk1"/>
              </a:solidFill>
              <a:latin typeface="Calibri"/>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dirty="0">
                <a:solidFill>
                  <a:schemeClr val="dk1"/>
                </a:solidFill>
                <a:latin typeface="Times New Roman"/>
                <a:ea typeface="Times New Roman"/>
              </a:rPr>
              <a:t>Online Ordering</a:t>
            </a:r>
            <a:r>
              <a:rPr lang="en-IN" sz="1200" b="0" strike="noStrike" spc="-1" dirty="0">
                <a:solidFill>
                  <a:schemeClr val="dk1"/>
                </a:solidFill>
                <a:latin typeface="Times New Roman"/>
                <a:ea typeface="Times New Roman"/>
              </a:rPr>
              <a:t>: Customers can place orders from the comfort of their homes, reducing wait times and improving overall satisfaction.</a:t>
            </a:r>
            <a:endParaRPr lang="en-US" sz="1200" b="0" strike="noStrike" spc="-1" dirty="0">
              <a:solidFill>
                <a:schemeClr val="dk1"/>
              </a:solidFill>
              <a:latin typeface="Calibri"/>
            </a:endParaRPr>
          </a:p>
          <a:p>
            <a:pPr indent="0" algn="just" defTabSz="914400">
              <a:lnSpc>
                <a:spcPct val="150000"/>
              </a:lnSpc>
              <a:spcAft>
                <a:spcPts val="799"/>
              </a:spcAft>
              <a:buNone/>
              <a:tabLst>
                <a:tab pos="0" algn="l"/>
              </a:tabLst>
            </a:pPr>
            <a:r>
              <a:rPr lang="en-IN" sz="1200" b="1" strike="noStrike" spc="-1" dirty="0">
                <a:solidFill>
                  <a:schemeClr val="dk1"/>
                </a:solidFill>
                <a:latin typeface="Times New Roman"/>
                <a:ea typeface="Times New Roman"/>
              </a:rPr>
              <a:t>2. Increased Reach and Accessibility:</a:t>
            </a:r>
            <a:endParaRPr lang="en-US" sz="1200" b="0" strike="noStrike" spc="-1" dirty="0">
              <a:solidFill>
                <a:schemeClr val="dk1"/>
              </a:solidFill>
              <a:latin typeface="Calibri"/>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dirty="0">
                <a:solidFill>
                  <a:schemeClr val="dk1"/>
                </a:solidFill>
                <a:latin typeface="Times New Roman"/>
                <a:ea typeface="Times New Roman"/>
              </a:rPr>
              <a:t>24/7 Availability</a:t>
            </a:r>
            <a:r>
              <a:rPr lang="en-IN" sz="1200" b="0" strike="noStrike" spc="-1" dirty="0">
                <a:solidFill>
                  <a:schemeClr val="dk1"/>
                </a:solidFill>
                <a:latin typeface="Times New Roman"/>
                <a:ea typeface="Times New Roman"/>
              </a:rPr>
              <a:t>: The website is accessible at any time, allowing customers to browse the menu and place orders outside of regular business hours.</a:t>
            </a:r>
            <a:endParaRPr lang="en-US" sz="1200" b="0" strike="noStrike" spc="-1" dirty="0">
              <a:solidFill>
                <a:schemeClr val="dk1"/>
              </a:solidFill>
              <a:latin typeface="Calibri"/>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dirty="0">
                <a:solidFill>
                  <a:schemeClr val="dk1"/>
                </a:solidFill>
                <a:latin typeface="Times New Roman"/>
                <a:ea typeface="Times New Roman"/>
              </a:rPr>
              <a:t>Mobile-Friendly Design</a:t>
            </a:r>
            <a:r>
              <a:rPr lang="en-IN" sz="1200" b="0" strike="noStrike" spc="-1" dirty="0">
                <a:solidFill>
                  <a:schemeClr val="dk1"/>
                </a:solidFill>
                <a:latin typeface="Times New Roman"/>
                <a:ea typeface="Times New Roman"/>
              </a:rPr>
              <a:t>: Ensures that the website is easily accessible on smartphones and tablets, catering to a wider audience.</a:t>
            </a:r>
            <a:endParaRPr lang="en-US" sz="1200" b="0" strike="noStrike" spc="-1" dirty="0">
              <a:solidFill>
                <a:schemeClr val="dk1"/>
              </a:solidFill>
              <a:latin typeface="Calibri"/>
            </a:endParaRPr>
          </a:p>
          <a:p>
            <a:pPr indent="0" algn="just" defTabSz="914400">
              <a:lnSpc>
                <a:spcPct val="150000"/>
              </a:lnSpc>
              <a:spcAft>
                <a:spcPts val="799"/>
              </a:spcAft>
              <a:buNone/>
              <a:tabLst>
                <a:tab pos="0" algn="l"/>
              </a:tabLst>
            </a:pPr>
            <a:r>
              <a:rPr lang="en-IN" sz="1200" b="1" strike="noStrike" spc="-1" dirty="0">
                <a:solidFill>
                  <a:schemeClr val="dk1"/>
                </a:solidFill>
                <a:latin typeface="Times New Roman"/>
                <a:ea typeface="Times New Roman"/>
              </a:rPr>
              <a:t>3. Improved Operational Efficiency:</a:t>
            </a:r>
            <a:endParaRPr lang="en-US" sz="1200" b="0" strike="noStrike" spc="-1" dirty="0">
              <a:solidFill>
                <a:schemeClr val="dk1"/>
              </a:solidFill>
              <a:latin typeface="Calibri"/>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dirty="0">
                <a:solidFill>
                  <a:schemeClr val="dk1"/>
                </a:solidFill>
                <a:latin typeface="Times New Roman"/>
                <a:ea typeface="Times New Roman"/>
              </a:rPr>
              <a:t>Order Management</a:t>
            </a:r>
            <a:r>
              <a:rPr lang="en-IN" sz="1200" b="0" strike="noStrike" spc="-1" dirty="0">
                <a:solidFill>
                  <a:schemeClr val="dk1"/>
                </a:solidFill>
                <a:latin typeface="Times New Roman"/>
                <a:ea typeface="Times New Roman"/>
              </a:rPr>
              <a:t>: Streamlines the order-taking process, reducing errors and improving kitchen efficiency.</a:t>
            </a:r>
            <a:endParaRPr lang="en-US" sz="1200" b="0" strike="noStrike" spc="-1" dirty="0">
              <a:solidFill>
                <a:schemeClr val="dk1"/>
              </a:solidFill>
              <a:latin typeface="Calibri"/>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dirty="0">
                <a:solidFill>
                  <a:schemeClr val="dk1"/>
                </a:solidFill>
                <a:latin typeface="Times New Roman"/>
                <a:ea typeface="Times New Roman"/>
              </a:rPr>
              <a:t>Customer Data</a:t>
            </a:r>
            <a:r>
              <a:rPr lang="en-IN" sz="1200" b="0" strike="noStrike" spc="-1" dirty="0">
                <a:solidFill>
                  <a:schemeClr val="dk1"/>
                </a:solidFill>
                <a:latin typeface="Times New Roman"/>
                <a:ea typeface="Times New Roman"/>
              </a:rPr>
              <a:t>: Collects valuable customer data that can be used for targeted marketing and improving service offerings.</a:t>
            </a:r>
            <a:endParaRPr lang="en-US" sz="1200" b="0" strike="noStrike" spc="-1" dirty="0">
              <a:solidFill>
                <a:schemeClr val="dk1"/>
              </a:solidFill>
              <a:latin typeface="Calibri"/>
            </a:endParaRPr>
          </a:p>
          <a:p>
            <a:pPr indent="0" defTabSz="914400">
              <a:lnSpc>
                <a:spcPct val="90000"/>
              </a:lnSpc>
              <a:spcBef>
                <a:spcPts val="1001"/>
              </a:spcBef>
              <a:buNone/>
              <a:tabLst>
                <a:tab pos="0" algn="l"/>
              </a:tabLst>
            </a:pPr>
            <a:endParaRPr lang="en-US" sz="2800" b="0" strike="noStrike" spc="-1" dirty="0">
              <a:solidFill>
                <a:schemeClr val="dk1"/>
              </a:solidFill>
              <a:latin typeface="Calibri"/>
            </a:endParaRPr>
          </a:p>
          <a:p>
            <a:pPr indent="0" defTabSz="914400">
              <a:lnSpc>
                <a:spcPct val="90000"/>
              </a:lnSpc>
              <a:spcBef>
                <a:spcPts val="1001"/>
              </a:spcBef>
              <a:buNone/>
              <a:tabLst>
                <a:tab pos="0" algn="l"/>
              </a:tabLst>
            </a:pPr>
            <a:endParaRPr lang="en-US" sz="1500" b="0" strike="noStrike" spc="-1" dirty="0">
              <a:solidFill>
                <a:schemeClr val="dk1"/>
              </a:solidFill>
              <a:latin typeface="Calibri"/>
            </a:endParaRPr>
          </a:p>
        </p:txBody>
      </p:sp>
      <p:sp>
        <p:nvSpPr>
          <p:cNvPr id="99" name="TextBox 9"/>
          <p:cNvSpPr/>
          <p:nvPr/>
        </p:nvSpPr>
        <p:spPr>
          <a:xfrm>
            <a:off x="6210720" y="2126160"/>
            <a:ext cx="5866200" cy="4247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50000"/>
              </a:lnSpc>
              <a:spcAft>
                <a:spcPts val="799"/>
              </a:spcAft>
              <a:tabLst>
                <a:tab pos="457200" algn="l"/>
              </a:tabLst>
            </a:pPr>
            <a:r>
              <a:rPr lang="en-IN" sz="1200" b="1" strike="noStrike" spc="-1">
                <a:solidFill>
                  <a:schemeClr val="dk1"/>
                </a:solidFill>
                <a:latin typeface="Times New Roman"/>
                <a:ea typeface="Times New Roman"/>
              </a:rPr>
              <a:t>4. Cost-Effective Solution:</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Reduced Overhead</a:t>
            </a:r>
            <a:r>
              <a:rPr lang="en-IN" sz="1200" b="0" strike="noStrike" spc="-1">
                <a:solidFill>
                  <a:schemeClr val="dk1"/>
                </a:solidFill>
                <a:latin typeface="Times New Roman"/>
                <a:ea typeface="Times New Roman"/>
              </a:rPr>
              <a:t>: Minimizes the need for additional staff to take orders over the phone.</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Marketing Savings</a:t>
            </a:r>
            <a:r>
              <a:rPr lang="en-IN" sz="1200" b="0" strike="noStrike" spc="-1">
                <a:solidFill>
                  <a:schemeClr val="dk1"/>
                </a:solidFill>
                <a:latin typeface="Times New Roman"/>
                <a:ea typeface="Times New Roman"/>
              </a:rPr>
              <a:t>: Digital marketing through the website can be more cost-effective than traditional methods.</a:t>
            </a:r>
            <a:endParaRPr lang="en-IN" sz="1200" b="0" strike="noStrike" spc="-1">
              <a:solidFill>
                <a:srgbClr val="000000"/>
              </a:solidFill>
              <a:latin typeface="Arial"/>
            </a:endParaRPr>
          </a:p>
          <a:p>
            <a:pPr algn="just" defTabSz="914400">
              <a:lnSpc>
                <a:spcPct val="150000"/>
              </a:lnSpc>
              <a:spcAft>
                <a:spcPts val="799"/>
              </a:spcAft>
              <a:tabLst>
                <a:tab pos="457200" algn="l"/>
              </a:tabLst>
            </a:pPr>
            <a:r>
              <a:rPr lang="en-IN" sz="1200" b="1" strike="noStrike" spc="-1">
                <a:solidFill>
                  <a:schemeClr val="dk1"/>
                </a:solidFill>
                <a:latin typeface="Times New Roman"/>
                <a:ea typeface="Times New Roman"/>
              </a:rPr>
              <a:t>5. Customer Engagement and Loyalty:</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Feedback System</a:t>
            </a:r>
            <a:r>
              <a:rPr lang="en-IN" sz="1200" b="0" strike="noStrike" spc="-1">
                <a:solidFill>
                  <a:schemeClr val="dk1"/>
                </a:solidFill>
                <a:latin typeface="Times New Roman"/>
                <a:ea typeface="Times New Roman"/>
              </a:rPr>
              <a:t>: Provides a platform for customers to leave reviews and feedback, helping to build trust and loyalty.</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Loyalty Programs</a:t>
            </a:r>
            <a:r>
              <a:rPr lang="en-IN" sz="1200" b="0" strike="noStrike" spc="-1">
                <a:solidFill>
                  <a:schemeClr val="dk1"/>
                </a:solidFill>
                <a:latin typeface="Times New Roman"/>
                <a:ea typeface="Times New Roman"/>
              </a:rPr>
              <a:t>: Integrate loyalty programs to reward repeat customers, encouraging them to return.</a:t>
            </a:r>
            <a:endParaRPr lang="en-IN" sz="1200" b="0" strike="noStrike" spc="-1">
              <a:solidFill>
                <a:srgbClr val="000000"/>
              </a:solidFill>
              <a:latin typeface="Arial"/>
            </a:endParaRPr>
          </a:p>
          <a:p>
            <a:pPr algn="just" defTabSz="914400">
              <a:lnSpc>
                <a:spcPct val="150000"/>
              </a:lnSpc>
              <a:spcAft>
                <a:spcPts val="799"/>
              </a:spcAft>
              <a:tabLst>
                <a:tab pos="457200" algn="l"/>
              </a:tabLst>
            </a:pPr>
            <a:r>
              <a:rPr lang="en-IN" sz="1200" b="1" strike="noStrike" spc="-1">
                <a:solidFill>
                  <a:schemeClr val="dk1"/>
                </a:solidFill>
                <a:latin typeface="Times New Roman"/>
                <a:ea typeface="Times New Roman"/>
              </a:rPr>
              <a:t>6. Scalability:</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Easily Updatable</a:t>
            </a:r>
            <a:r>
              <a:rPr lang="en-IN" sz="1200" b="0" strike="noStrike" spc="-1">
                <a:solidFill>
                  <a:schemeClr val="dk1"/>
                </a:solidFill>
                <a:latin typeface="Times New Roman"/>
                <a:ea typeface="Times New Roman"/>
              </a:rPr>
              <a:t>: The website can be easily updated with new menu items, promotions, and features without significant additional costs.</a:t>
            </a:r>
            <a:endParaRPr lang="en-IN" sz="1200" b="0" strike="noStrike" spc="-1">
              <a:solidFill>
                <a:srgbClr val="000000"/>
              </a:solidFill>
              <a:latin typeface="Arial"/>
            </a:endParaRPr>
          </a:p>
          <a:p>
            <a:pPr marL="743040" lvl="1" indent="-285840" algn="just" defTabSz="914400">
              <a:lnSpc>
                <a:spcPct val="115000"/>
              </a:lnSpc>
              <a:spcAft>
                <a:spcPts val="799"/>
              </a:spcAft>
              <a:buClr>
                <a:srgbClr val="000000"/>
              </a:buClr>
              <a:buFont typeface="Courier New"/>
              <a:buChar char="o"/>
              <a:tabLst>
                <a:tab pos="914400" algn="l"/>
              </a:tabLst>
            </a:pPr>
            <a:r>
              <a:rPr lang="en-IN" sz="1200" b="1" strike="noStrike" spc="-1">
                <a:solidFill>
                  <a:schemeClr val="dk1"/>
                </a:solidFill>
                <a:latin typeface="Times New Roman"/>
                <a:ea typeface="Times New Roman"/>
              </a:rPr>
              <a:t>Expansion Ready</a:t>
            </a:r>
            <a:r>
              <a:rPr lang="en-IN" sz="1200" b="0" strike="noStrike" spc="-1">
                <a:solidFill>
                  <a:schemeClr val="dk1"/>
                </a:solidFill>
                <a:latin typeface="Times New Roman"/>
                <a:ea typeface="Times New Roman"/>
              </a:rPr>
              <a:t>: Can support the addition of new locations or services as the business</a:t>
            </a:r>
            <a:endParaRPr lang="en-IN" sz="12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0" name="Rectangle 1">
            <a:extLst>
              <a:ext uri="{C183D7F6-B498-43B3-948B-1728B52AA6E4}">
                <adec:decorative xmlns:adec="http://schemas.microsoft.com/office/drawing/2017/decorative" val="1"/>
              </a:ext>
            </a:extLst>
          </p:cNvPr>
          <p:cNvSpPr/>
          <p:nvPr/>
        </p:nvSpPr>
        <p:spPr>
          <a:xfrm>
            <a:off x="288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01" name="Freeform: Shape 2">
            <a:extLst>
              <a:ext uri="{C183D7F6-B498-43B3-948B-1728B52AA6E4}">
                <adec:decorative xmlns:adec="http://schemas.microsoft.com/office/drawing/2017/decorative" val="1"/>
              </a:ext>
            </a:extLst>
          </p:cNvPr>
          <p:cNvSpPr/>
          <p:nvPr/>
        </p:nvSpPr>
        <p:spPr>
          <a:xfrm>
            <a:off x="0" y="0"/>
            <a:ext cx="4167000" cy="6857640"/>
          </a:xfrm>
          <a:custGeom>
            <a:avLst/>
            <a:gdLst>
              <a:gd name="textAreaLeft" fmla="*/ 0 w 4167000"/>
              <a:gd name="textAreaRight" fmla="*/ 4167360 w 4167000"/>
              <a:gd name="textAreaTop" fmla="*/ 0 h 6857640"/>
              <a:gd name="textAreaBottom" fmla="*/ 6858000 h 6857640"/>
            </a:gdLst>
            <a:ahLst/>
            <a:cxnLst/>
            <a:rect l="textAreaLeft" t="textAreaTop" r="textAreaRight" b="textAreaBottom"/>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02" name="Title 1"/>
          <p:cNvSpPr/>
          <p:nvPr/>
        </p:nvSpPr>
        <p:spPr>
          <a:xfrm>
            <a:off x="558000" y="2400480"/>
            <a:ext cx="3200040" cy="23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defTabSz="914400">
              <a:lnSpc>
                <a:spcPct val="90000"/>
              </a:lnSpc>
            </a:pPr>
            <a:r>
              <a:rPr lang="en-US" sz="4100" b="1" strike="noStrike" spc="-1">
                <a:solidFill>
                  <a:srgbClr val="FFFFFF"/>
                </a:solidFill>
                <a:latin typeface="Times New Roman"/>
              </a:rPr>
              <a:t> </a:t>
            </a:r>
            <a:br>
              <a:rPr sz="4100"/>
            </a:br>
            <a:r>
              <a:rPr lang="en-US" sz="4100" b="1" strike="noStrike" spc="-1">
                <a:solidFill>
                  <a:srgbClr val="FFFFFF"/>
                </a:solidFill>
                <a:latin typeface="Times New Roman"/>
              </a:rPr>
              <a:t>Challenges </a:t>
            </a:r>
            <a:endParaRPr lang="en-IN" sz="4100" b="0" strike="noStrike" spc="-1">
              <a:solidFill>
                <a:srgbClr val="000000"/>
              </a:solidFill>
              <a:latin typeface="Arial"/>
            </a:endParaRPr>
          </a:p>
        </p:txBody>
      </p:sp>
      <p:sp>
        <p:nvSpPr>
          <p:cNvPr id="103" name="Arc 4">
            <a:extLst>
              <a:ext uri="{C183D7F6-B498-43B3-948B-1728B52AA6E4}">
                <adec:decorative xmlns:adec="http://schemas.microsoft.com/office/drawing/2017/decorative" val="1"/>
              </a:ext>
            </a:extLst>
          </p:cNvPr>
          <p:cNvSpPr/>
          <p:nvPr/>
        </p:nvSpPr>
        <p:spPr>
          <a:xfrm flipV="1">
            <a:off x="7550280" y="2455200"/>
            <a:ext cx="4083120" cy="4083120"/>
          </a:xfrm>
          <a:prstGeom prst="arc">
            <a:avLst>
              <a:gd name="adj1" fmla="val 16200000"/>
              <a:gd name="adj2" fmla="val 0"/>
            </a:avLst>
          </a:prstGeom>
          <a:noFill/>
          <a:ln w="127000" cap="rnd">
            <a:solidFill>
              <a:srgbClr val="FFC000"/>
            </a:solidFill>
            <a:prstDash val="dash"/>
          </a:ln>
        </p:spPr>
        <p:style>
          <a:lnRef idx="1">
            <a:schemeClr val="accent1"/>
          </a:lnRef>
          <a:fillRef idx="0">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dk1"/>
              </a:solidFill>
              <a:latin typeface="Calibri"/>
            </a:endParaRPr>
          </a:p>
        </p:txBody>
      </p:sp>
      <p:sp>
        <p:nvSpPr>
          <p:cNvPr id="104" name="Content Placeholder 2"/>
          <p:cNvSpPr/>
          <p:nvPr/>
        </p:nvSpPr>
        <p:spPr>
          <a:xfrm>
            <a:off x="4350240" y="129240"/>
            <a:ext cx="7877880" cy="593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just" defTabSz="914400">
              <a:lnSpc>
                <a:spcPct val="107000"/>
              </a:lnSpc>
              <a:spcAft>
                <a:spcPts val="799"/>
              </a:spcAft>
              <a:tabLst>
                <a:tab pos="0" algn="l"/>
              </a:tabLst>
            </a:pPr>
            <a:r>
              <a:rPr lang="en-IN" sz="1400" b="1" strike="noStrike" spc="-1">
                <a:solidFill>
                  <a:schemeClr val="dk1"/>
                </a:solidFill>
                <a:latin typeface="Times New Roman"/>
                <a:ea typeface="Aptos"/>
              </a:rPr>
              <a:t>1.  Scope Creep</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Occurs when new features are added without adjusting time, budget, or resources.</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Clearly define the project scope at the beginning and regularly manage any changes.</a:t>
            </a:r>
            <a:endParaRPr lang="en-IN" sz="1400" b="0" strike="noStrike" spc="-1">
              <a:solidFill>
                <a:srgbClr val="000000"/>
              </a:solidFill>
              <a:latin typeface="Arial"/>
            </a:endParaRPr>
          </a:p>
          <a:p>
            <a:pPr algn="just" defTabSz="914400">
              <a:lnSpc>
                <a:spcPct val="107000"/>
              </a:lnSpc>
              <a:spcAft>
                <a:spcPts val="799"/>
              </a:spcAft>
              <a:tabLst>
                <a:tab pos="0" algn="l"/>
              </a:tabLst>
            </a:pPr>
            <a:r>
              <a:rPr lang="en-IN" sz="1400" b="1" strike="noStrike" spc="-1">
                <a:solidFill>
                  <a:schemeClr val="dk1"/>
                </a:solidFill>
                <a:latin typeface="Times New Roman"/>
                <a:ea typeface="Aptos"/>
              </a:rPr>
              <a:t>2.  Technical Difficulties</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Bugs and integration problems may arise during development.</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Conduct thorough testing and maintain a solid troubleshooting plan.</a:t>
            </a:r>
            <a:endParaRPr lang="en-IN" sz="1400" b="0" strike="noStrike" spc="-1">
              <a:solidFill>
                <a:srgbClr val="000000"/>
              </a:solidFill>
              <a:latin typeface="Arial"/>
            </a:endParaRPr>
          </a:p>
          <a:p>
            <a:pPr algn="just" defTabSz="914400">
              <a:lnSpc>
                <a:spcPct val="107000"/>
              </a:lnSpc>
              <a:spcAft>
                <a:spcPts val="799"/>
              </a:spcAft>
              <a:tabLst>
                <a:tab pos="0" algn="l"/>
              </a:tabLst>
            </a:pPr>
            <a:r>
              <a:rPr lang="en-IN" sz="1400" b="1" strike="noStrike" spc="-1">
                <a:solidFill>
                  <a:schemeClr val="dk1"/>
                </a:solidFill>
                <a:latin typeface="Times New Roman"/>
                <a:ea typeface="Aptos"/>
              </a:rPr>
              <a:t>3.  Resource Management</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Ensuring availability of skilled developers and adequate budgets.</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Plan resource allocation carefully and monitor usage throughout the project.</a:t>
            </a:r>
            <a:endParaRPr lang="en-IN" sz="1400" b="0" strike="noStrike" spc="-1">
              <a:solidFill>
                <a:srgbClr val="000000"/>
              </a:solidFill>
              <a:latin typeface="Arial"/>
            </a:endParaRPr>
          </a:p>
          <a:p>
            <a:pPr algn="just" defTabSz="914400">
              <a:lnSpc>
                <a:spcPct val="107000"/>
              </a:lnSpc>
              <a:spcAft>
                <a:spcPts val="799"/>
              </a:spcAft>
              <a:tabLst>
                <a:tab pos="0" algn="l"/>
              </a:tabLst>
            </a:pPr>
            <a:r>
              <a:rPr lang="en-IN" sz="1400" b="1" strike="noStrike" spc="-1">
                <a:solidFill>
                  <a:schemeClr val="dk1"/>
                </a:solidFill>
                <a:latin typeface="Times New Roman"/>
                <a:ea typeface="Aptos"/>
              </a:rPr>
              <a:t>4.  Security Concerns</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Protecting user data from cyber threats.</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Implement robust security measures, such as SSL certificates and data encryption.</a:t>
            </a:r>
            <a:endParaRPr lang="en-IN" sz="1400" b="0" strike="noStrike" spc="-1">
              <a:solidFill>
                <a:srgbClr val="000000"/>
              </a:solidFill>
              <a:latin typeface="Arial"/>
            </a:endParaRPr>
          </a:p>
          <a:p>
            <a:pPr algn="just" defTabSz="914400">
              <a:lnSpc>
                <a:spcPct val="107000"/>
              </a:lnSpc>
              <a:spcAft>
                <a:spcPts val="799"/>
              </a:spcAft>
              <a:tabLst>
                <a:tab pos="0" algn="l"/>
              </a:tabLst>
            </a:pPr>
            <a:r>
              <a:rPr lang="en-IN" sz="1400" b="1" strike="noStrike" spc="-1">
                <a:solidFill>
                  <a:schemeClr val="dk1"/>
                </a:solidFill>
                <a:latin typeface="Times New Roman"/>
                <a:ea typeface="Aptos"/>
              </a:rPr>
              <a:t>5.  Integration with Third-Party Services</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Compatibility issues when integrating with payment gateways and other services.</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Choose well-documented services and thoroughly test integrations.</a:t>
            </a:r>
            <a:endParaRPr lang="en-IN" sz="1400" b="0" strike="noStrike" spc="-1">
              <a:solidFill>
                <a:srgbClr val="000000"/>
              </a:solidFill>
              <a:latin typeface="Arial"/>
            </a:endParaRPr>
          </a:p>
          <a:p>
            <a:pPr algn="just" defTabSz="914400">
              <a:lnSpc>
                <a:spcPct val="107000"/>
              </a:lnSpc>
              <a:spcAft>
                <a:spcPts val="799"/>
              </a:spcAft>
              <a:tabLst>
                <a:tab pos="0" algn="l"/>
              </a:tabLst>
            </a:pPr>
            <a:r>
              <a:rPr lang="en-IN" sz="1400" b="1" strike="noStrike" spc="-1">
                <a:solidFill>
                  <a:schemeClr val="dk1"/>
                </a:solidFill>
                <a:latin typeface="Times New Roman"/>
                <a:ea typeface="Aptos"/>
              </a:rPr>
              <a:t>6.  Maintaining Performance</a:t>
            </a:r>
            <a:endParaRPr lang="en-IN" sz="1400" b="0" strike="noStrike" spc="-1">
              <a:solidFill>
                <a:srgbClr val="000000"/>
              </a:solidFill>
              <a:latin typeface="Arial"/>
            </a:endParaRPr>
          </a:p>
          <a:p>
            <a:pPr marL="343080" indent="-343080" algn="just" defTabSz="914400">
              <a:lnSpc>
                <a:spcPct val="107000"/>
              </a:lnSpc>
              <a:buClr>
                <a:srgbClr val="000000"/>
              </a:buClr>
              <a:buFont typeface="Symbol" charset="2"/>
              <a:buChar char=""/>
              <a:tabLst>
                <a:tab pos="0" algn="l"/>
              </a:tabLst>
            </a:pPr>
            <a:r>
              <a:rPr lang="en-IN" sz="1400" b="0" strike="noStrike" spc="-1">
                <a:solidFill>
                  <a:schemeClr val="dk1"/>
                </a:solidFill>
                <a:latin typeface="Times New Roman"/>
                <a:ea typeface="Aptos"/>
              </a:rPr>
              <a:t>Challenge: Ensuring good performance during high traffic.</a:t>
            </a:r>
            <a:endParaRPr lang="en-IN" sz="1400" b="0" strike="noStrike" spc="-1">
              <a:solidFill>
                <a:srgbClr val="000000"/>
              </a:solidFill>
              <a:latin typeface="Arial"/>
            </a:endParaRPr>
          </a:p>
          <a:p>
            <a:pPr marL="343080" indent="-343080" algn="just" defTabSz="914400">
              <a:lnSpc>
                <a:spcPct val="107000"/>
              </a:lnSpc>
              <a:spcAft>
                <a:spcPts val="799"/>
              </a:spcAft>
              <a:buClr>
                <a:srgbClr val="000000"/>
              </a:buClr>
              <a:buFont typeface="Symbol" charset="2"/>
              <a:buChar char=""/>
              <a:tabLst>
                <a:tab pos="0" algn="l"/>
              </a:tabLst>
            </a:pPr>
            <a:r>
              <a:rPr lang="en-IN" sz="1400" b="0" strike="noStrike" spc="-1">
                <a:solidFill>
                  <a:schemeClr val="dk1"/>
                </a:solidFill>
                <a:latin typeface="Times New Roman"/>
                <a:ea typeface="Aptos"/>
              </a:rPr>
              <a:t>Solution: Optimize code and use performance monitoring tools to identify bottlenecks.</a:t>
            </a:r>
            <a:endParaRPr lang="en-IN" sz="1400" b="0" strike="noStrike" spc="-1">
              <a:solidFill>
                <a:srgbClr val="000000"/>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105" name="Rectangle 19">
            <a:extLst>
              <a:ext uri="{C183D7F6-B498-43B3-948B-1728B52AA6E4}">
                <adec:decorative xmlns:adec="http://schemas.microsoft.com/office/drawing/2017/decorative" val="1"/>
              </a:ext>
            </a:extLst>
          </p:cNvPr>
          <p:cNvSpPr/>
          <p:nvPr/>
        </p:nvSpPr>
        <p:spPr>
          <a:xfrm>
            <a:off x="0" y="8467"/>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Calibri"/>
            </a:endParaRPr>
          </a:p>
        </p:txBody>
      </p:sp>
      <p:sp>
        <p:nvSpPr>
          <p:cNvPr id="106" name="PlaceHolder 1"/>
          <p:cNvSpPr>
            <a:spLocks noGrp="1"/>
          </p:cNvSpPr>
          <p:nvPr>
            <p:ph type="title"/>
          </p:nvPr>
        </p:nvSpPr>
        <p:spPr>
          <a:xfrm>
            <a:off x="838080" y="365040"/>
            <a:ext cx="10515240" cy="1325160"/>
          </a:xfrm>
          <a:prstGeom prst="rect">
            <a:avLst/>
          </a:prstGeom>
          <a:noFill/>
          <a:ln w="0">
            <a:noFill/>
          </a:ln>
        </p:spPr>
        <p:txBody>
          <a:bodyPr lIns="91440" tIns="45720" rIns="91440" bIns="45720" anchor="ctr">
            <a:normAutofit/>
          </a:bodyPr>
          <a:lstStyle/>
          <a:p>
            <a:pPr indent="0" defTabSz="914400">
              <a:lnSpc>
                <a:spcPct val="90000"/>
              </a:lnSpc>
              <a:buNone/>
            </a:pPr>
            <a:r>
              <a:rPr lang="en-US" sz="3600" b="1" strike="noStrike" spc="-1">
                <a:solidFill>
                  <a:schemeClr val="dk1"/>
                </a:solidFill>
                <a:latin typeface="Calibri Light"/>
              </a:rPr>
              <a:t>Development Tool (Software  Requirement and Hardware Requirement)</a:t>
            </a:r>
            <a:endParaRPr lang="en-US" sz="3600" b="0" strike="noStrike" spc="-1">
              <a:solidFill>
                <a:schemeClr val="dk1"/>
              </a:solidFill>
              <a:latin typeface="Calibri"/>
            </a:endParaRPr>
          </a:p>
        </p:txBody>
      </p:sp>
      <p:sp>
        <p:nvSpPr>
          <p:cNvPr id="107" name="sketch line">
            <a:extLst>
              <a:ext uri="{C183D7F6-B498-43B3-948B-1728B52AA6E4}">
                <adec:decorative xmlns:adec="http://schemas.microsoft.com/office/drawing/2017/decorative" val="1"/>
              </a:ext>
            </a:extLst>
          </p:cNvPr>
          <p:cNvSpPr/>
          <p:nvPr/>
        </p:nvSpPr>
        <p:spPr>
          <a:xfrm>
            <a:off x="838080" y="1865160"/>
            <a:ext cx="10423800" cy="18000"/>
          </a:xfrm>
          <a:custGeom>
            <a:avLst/>
            <a:gdLst>
              <a:gd name="textAreaLeft" fmla="*/ 0 w 10423800"/>
              <a:gd name="textAreaRight" fmla="*/ 10424160 w 10423800"/>
              <a:gd name="textAreaTop" fmla="*/ 0 h 18000"/>
              <a:gd name="textAreaBottom" fmla="*/ 18360 h 18000"/>
            </a:gdLst>
            <a:ahLst/>
            <a:cxnLst/>
            <a:rect l="textAreaLeft" t="textAreaTop" r="textAreaRight" b="textAreaBottom"/>
            <a:pathLst>
              <a:path w="10424160" h="18288" fill="none">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rgbClr val="ED7D31"/>
            </a:solidFill>
            <a:round/>
          </a:ln>
        </p:spPr>
        <p:style>
          <a:lnRef idx="2">
            <a:schemeClr val="accent1">
              <a:shade val="50000"/>
            </a:schemeClr>
          </a:lnRef>
          <a:fillRef idx="1">
            <a:schemeClr val="accent1"/>
          </a:fillRef>
          <a:effectRef idx="0">
            <a:schemeClr val="accent1"/>
          </a:effectRef>
          <a:fontRef idx="minor"/>
        </p:style>
        <p:txBody>
          <a:bodyPr lIns="90000" tIns="-26640" rIns="90000" bIns="-26640" anchor="ctr">
            <a:noAutofit/>
          </a:bodyPr>
          <a:lstStyle/>
          <a:p>
            <a:pPr algn="ctr" defTabSz="914400">
              <a:lnSpc>
                <a:spcPct val="100000"/>
              </a:lnSpc>
            </a:pPr>
            <a:endParaRPr lang="en-US" sz="1800" b="0" strike="noStrike" spc="-1">
              <a:solidFill>
                <a:schemeClr val="lt1"/>
              </a:solidFill>
              <a:latin typeface="Calibri"/>
            </a:endParaRPr>
          </a:p>
        </p:txBody>
      </p:sp>
      <p:graphicFrame>
        <p:nvGraphicFramePr>
          <p:cNvPr id="108" name="Content Placeholder 3"/>
          <p:cNvGraphicFramePr/>
          <p:nvPr>
            <p:extLst>
              <p:ext uri="{D42A27DB-BD31-4B8C-83A1-F6EECF244321}">
                <p14:modId xmlns:p14="http://schemas.microsoft.com/office/powerpoint/2010/main" val="3182260047"/>
              </p:ext>
            </p:extLst>
          </p:nvPr>
        </p:nvGraphicFramePr>
        <p:xfrm>
          <a:off x="6604200" y="3101040"/>
          <a:ext cx="5170320" cy="2152440"/>
        </p:xfrm>
        <a:graphic>
          <a:graphicData uri="http://schemas.openxmlformats.org/drawingml/2006/table">
            <a:tbl>
              <a:tblPr/>
              <a:tblGrid>
                <a:gridCol w="707760">
                  <a:extLst>
                    <a:ext uri="{9D8B030D-6E8A-4147-A177-3AD203B41FA5}">
                      <a16:colId xmlns:a16="http://schemas.microsoft.com/office/drawing/2014/main" val="20000"/>
                    </a:ext>
                  </a:extLst>
                </a:gridCol>
                <a:gridCol w="1685160">
                  <a:extLst>
                    <a:ext uri="{9D8B030D-6E8A-4147-A177-3AD203B41FA5}">
                      <a16:colId xmlns:a16="http://schemas.microsoft.com/office/drawing/2014/main" val="20001"/>
                    </a:ext>
                  </a:extLst>
                </a:gridCol>
                <a:gridCol w="2777400">
                  <a:extLst>
                    <a:ext uri="{9D8B030D-6E8A-4147-A177-3AD203B41FA5}">
                      <a16:colId xmlns:a16="http://schemas.microsoft.com/office/drawing/2014/main" val="20002"/>
                    </a:ext>
                  </a:extLst>
                </a:gridCol>
              </a:tblGrid>
              <a:tr h="615960">
                <a:tc>
                  <a:txBody>
                    <a:bodyPr/>
                    <a:lstStyle/>
                    <a:p>
                      <a:pPr defTabSz="914400">
                        <a:lnSpc>
                          <a:spcPct val="107000"/>
                        </a:lnSpc>
                      </a:pPr>
                      <a:r>
                        <a:rPr lang="en-IN" sz="1400" b="1" strike="noStrike" spc="-1">
                          <a:solidFill>
                            <a:schemeClr val="dk1"/>
                          </a:solidFill>
                          <a:latin typeface="Calibri"/>
                        </a:rPr>
                        <a:t>S.NO</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400" b="1" strike="noStrike" spc="-1">
                          <a:solidFill>
                            <a:schemeClr val="dk1"/>
                          </a:solidFill>
                          <a:latin typeface="Calibri"/>
                        </a:rPr>
                        <a:t>Hardware </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400" b="1" strike="noStrike" spc="-1">
                          <a:solidFill>
                            <a:schemeClr val="dk1"/>
                          </a:solidFill>
                          <a:latin typeface="Calibri"/>
                        </a:rPr>
                        <a:t>Use</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492120">
                <a:tc>
                  <a:txBody>
                    <a:bodyPr/>
                    <a:lstStyle/>
                    <a:p>
                      <a:pPr defTabSz="914400">
                        <a:lnSpc>
                          <a:spcPct val="107000"/>
                        </a:lnSpc>
                      </a:pPr>
                      <a:r>
                        <a:rPr lang="en-IN" sz="1200" b="1" strike="noStrike" spc="-1">
                          <a:solidFill>
                            <a:schemeClr val="dk1"/>
                          </a:solidFill>
                          <a:latin typeface="Calibri"/>
                        </a:rPr>
                        <a:t>1.</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rgbClr val="000000"/>
                          </a:solidFill>
                          <a:latin typeface="Calibri"/>
                        </a:rPr>
                        <a:t>PROCESSOR</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a:solidFill>
                            <a:schemeClr val="dk1"/>
                          </a:solidFill>
                          <a:latin typeface="Calibri"/>
                        </a:rPr>
                        <a:t>AMD RYZEN 5.</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524520">
                <a:tc>
                  <a:txBody>
                    <a:bodyPr/>
                    <a:lstStyle/>
                    <a:p>
                      <a:pPr defTabSz="914400">
                        <a:lnSpc>
                          <a:spcPct val="107000"/>
                        </a:lnSpc>
                      </a:pPr>
                      <a:r>
                        <a:rPr lang="en-IN" sz="1200" b="1" strike="noStrike" spc="-1">
                          <a:solidFill>
                            <a:schemeClr val="dk1"/>
                          </a:solidFill>
                          <a:latin typeface="Calibri"/>
                        </a:rPr>
                        <a:t>2.</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RAM</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dirty="0">
                          <a:solidFill>
                            <a:schemeClr val="dk1"/>
                          </a:solidFill>
                          <a:latin typeface="Calibri"/>
                        </a:rPr>
                        <a:t>4GB</a:t>
                      </a:r>
                      <a:endParaRPr lang="en-IN" sz="1200" b="0" strike="noStrike" spc="-1" dirty="0">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519840">
                <a:tc>
                  <a:txBody>
                    <a:bodyPr/>
                    <a:lstStyle/>
                    <a:p>
                      <a:pPr defTabSz="914400">
                        <a:lnSpc>
                          <a:spcPct val="107000"/>
                        </a:lnSpc>
                      </a:pPr>
                      <a:r>
                        <a:rPr lang="en-IN" sz="1200" b="1" strike="noStrike" spc="-1">
                          <a:solidFill>
                            <a:schemeClr val="dk1"/>
                          </a:solidFill>
                          <a:latin typeface="Calibri"/>
                        </a:rPr>
                        <a:t>3.</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DISK</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dirty="0">
                          <a:solidFill>
                            <a:schemeClr val="dk1"/>
                          </a:solidFill>
                          <a:latin typeface="Calibri"/>
                        </a:rPr>
                        <a:t>255GB SSD and 1TB HDD</a:t>
                      </a:r>
                      <a:endParaRPr lang="en-IN" sz="1200" b="0" strike="noStrike" spc="-1" dirty="0">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bl>
          </a:graphicData>
        </a:graphic>
      </p:graphicFrame>
      <p:graphicFrame>
        <p:nvGraphicFramePr>
          <p:cNvPr id="109" name="Content Placeholder 8"/>
          <p:cNvGraphicFramePr/>
          <p:nvPr/>
        </p:nvGraphicFramePr>
        <p:xfrm>
          <a:off x="464760" y="2924640"/>
          <a:ext cx="5365800" cy="3047760"/>
        </p:xfrm>
        <a:graphic>
          <a:graphicData uri="http://schemas.openxmlformats.org/drawingml/2006/table">
            <a:tbl>
              <a:tblPr/>
              <a:tblGrid>
                <a:gridCol w="680760">
                  <a:extLst>
                    <a:ext uri="{9D8B030D-6E8A-4147-A177-3AD203B41FA5}">
                      <a16:colId xmlns:a16="http://schemas.microsoft.com/office/drawing/2014/main" val="20000"/>
                    </a:ext>
                  </a:extLst>
                </a:gridCol>
                <a:gridCol w="1686600">
                  <a:extLst>
                    <a:ext uri="{9D8B030D-6E8A-4147-A177-3AD203B41FA5}">
                      <a16:colId xmlns:a16="http://schemas.microsoft.com/office/drawing/2014/main" val="20001"/>
                    </a:ext>
                  </a:extLst>
                </a:gridCol>
                <a:gridCol w="2998440">
                  <a:extLst>
                    <a:ext uri="{9D8B030D-6E8A-4147-A177-3AD203B41FA5}">
                      <a16:colId xmlns:a16="http://schemas.microsoft.com/office/drawing/2014/main" val="20002"/>
                    </a:ext>
                  </a:extLst>
                </a:gridCol>
              </a:tblGrid>
              <a:tr h="507960">
                <a:tc>
                  <a:txBody>
                    <a:bodyPr/>
                    <a:lstStyle/>
                    <a:p>
                      <a:pPr defTabSz="914400">
                        <a:lnSpc>
                          <a:spcPct val="107000"/>
                        </a:lnSpc>
                      </a:pPr>
                      <a:r>
                        <a:rPr lang="en-IN" sz="1400" b="1" strike="noStrike" spc="-1">
                          <a:solidFill>
                            <a:schemeClr val="dk1"/>
                          </a:solidFill>
                          <a:latin typeface="Calibri"/>
                        </a:rPr>
                        <a:t>S.NO</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400" b="1" strike="noStrike" spc="-1">
                          <a:solidFill>
                            <a:schemeClr val="dk1"/>
                          </a:solidFill>
                          <a:latin typeface="Calibri"/>
                        </a:rPr>
                        <a:t>Software</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400" b="1" strike="noStrike" spc="-1">
                          <a:solidFill>
                            <a:schemeClr val="dk1"/>
                          </a:solidFill>
                          <a:latin typeface="Calibri"/>
                        </a:rPr>
                        <a:t>Use</a:t>
                      </a:r>
                      <a:endParaRPr lang="en-IN" sz="14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0"/>
                  </a:ext>
                </a:extLst>
              </a:tr>
              <a:tr h="507960">
                <a:tc>
                  <a:txBody>
                    <a:bodyPr/>
                    <a:lstStyle/>
                    <a:p>
                      <a:pPr algn="ctr" defTabSz="914400">
                        <a:lnSpc>
                          <a:spcPct val="107000"/>
                        </a:lnSpc>
                      </a:pPr>
                      <a:r>
                        <a:rPr lang="en-IN" sz="1200" b="0" strike="noStrike" spc="-1">
                          <a:solidFill>
                            <a:schemeClr val="dk1"/>
                          </a:solidFill>
                          <a:latin typeface="Calibri"/>
                        </a:rPr>
                        <a:t>1.</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OPERATING</a:t>
                      </a:r>
                      <a:r>
                        <a:rPr lang="en-IN" sz="1200" b="1" strike="noStrike" spc="-15">
                          <a:solidFill>
                            <a:schemeClr val="dk1"/>
                          </a:solidFill>
                          <a:latin typeface="Calibri"/>
                        </a:rPr>
                        <a:t> </a:t>
                      </a:r>
                      <a:r>
                        <a:rPr lang="en-IN" sz="1200" b="1" strike="noStrike" spc="-1">
                          <a:solidFill>
                            <a:schemeClr val="dk1"/>
                          </a:solidFill>
                          <a:latin typeface="Calibri"/>
                        </a:rPr>
                        <a:t>SYSTEM</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a:solidFill>
                            <a:schemeClr val="dk1"/>
                          </a:solidFill>
                          <a:latin typeface="Calibri"/>
                        </a:rPr>
                        <a:t>Windows 11.</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1"/>
                  </a:ext>
                </a:extLst>
              </a:tr>
              <a:tr h="507960">
                <a:tc>
                  <a:txBody>
                    <a:bodyPr/>
                    <a:lstStyle/>
                    <a:p>
                      <a:pPr algn="ctr" defTabSz="914400">
                        <a:lnSpc>
                          <a:spcPct val="107000"/>
                        </a:lnSpc>
                      </a:pPr>
                      <a:r>
                        <a:rPr lang="en-IN" sz="1200" b="0" strike="noStrike" spc="-1">
                          <a:solidFill>
                            <a:schemeClr val="dk1"/>
                          </a:solidFill>
                          <a:latin typeface="Calibri"/>
                        </a:rPr>
                        <a:t>2.</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FRONT-END    </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a:solidFill>
                            <a:schemeClr val="dk1"/>
                          </a:solidFill>
                          <a:latin typeface="Calibri"/>
                        </a:rPr>
                        <a:t>HTML, CSS, JAVASCRIPT and BOOTSTRAP.</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2"/>
                  </a:ext>
                </a:extLst>
              </a:tr>
              <a:tr h="507960">
                <a:tc>
                  <a:txBody>
                    <a:bodyPr/>
                    <a:lstStyle/>
                    <a:p>
                      <a:pPr algn="ctr" defTabSz="914400">
                        <a:lnSpc>
                          <a:spcPct val="107000"/>
                        </a:lnSpc>
                      </a:pPr>
                      <a:r>
                        <a:rPr lang="en-IN" sz="1200" b="0" strike="noStrike" spc="-1">
                          <a:solidFill>
                            <a:schemeClr val="dk1"/>
                          </a:solidFill>
                          <a:latin typeface="Calibri"/>
                        </a:rPr>
                        <a:t>3.</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BACK-END      </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a:solidFill>
                            <a:schemeClr val="dk1"/>
                          </a:solidFill>
                          <a:latin typeface="Calibri"/>
                        </a:rPr>
                        <a:t>PHP.</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3"/>
                  </a:ext>
                </a:extLst>
              </a:tr>
              <a:tr h="507960">
                <a:tc>
                  <a:txBody>
                    <a:bodyPr/>
                    <a:lstStyle/>
                    <a:p>
                      <a:pPr algn="ctr" defTabSz="914400">
                        <a:lnSpc>
                          <a:spcPct val="107000"/>
                        </a:lnSpc>
                      </a:pPr>
                      <a:r>
                        <a:rPr lang="en-IN" sz="1200" b="0" strike="noStrike" spc="-1">
                          <a:solidFill>
                            <a:schemeClr val="dk1"/>
                          </a:solidFill>
                          <a:latin typeface="Calibri"/>
                        </a:rPr>
                        <a:t>4.</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DATABASE</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a:solidFill>
                            <a:schemeClr val="dk1"/>
                          </a:solidFill>
                          <a:latin typeface="Calibri"/>
                        </a:rPr>
                        <a:t>MYSQL.</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4"/>
                  </a:ext>
                </a:extLst>
              </a:tr>
              <a:tr h="507960">
                <a:tc>
                  <a:txBody>
                    <a:bodyPr/>
                    <a:lstStyle/>
                    <a:p>
                      <a:pPr algn="ctr" defTabSz="914400">
                        <a:lnSpc>
                          <a:spcPct val="107000"/>
                        </a:lnSpc>
                      </a:pPr>
                      <a:r>
                        <a:rPr lang="en-IN" sz="1200" b="0" strike="noStrike" spc="-1">
                          <a:solidFill>
                            <a:schemeClr val="dk1"/>
                          </a:solidFill>
                          <a:latin typeface="Calibri"/>
                        </a:rPr>
                        <a:t>5.</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1" strike="noStrike" spc="-1">
                          <a:solidFill>
                            <a:schemeClr val="dk1"/>
                          </a:solidFill>
                          <a:latin typeface="Calibri"/>
                        </a:rPr>
                        <a:t>HELP</a:t>
                      </a:r>
                      <a:r>
                        <a:rPr lang="en-IN" sz="1200" b="1" strike="noStrike" spc="-26">
                          <a:solidFill>
                            <a:schemeClr val="dk1"/>
                          </a:solidFill>
                          <a:latin typeface="Calibri"/>
                        </a:rPr>
                        <a:t> </a:t>
                      </a:r>
                      <a:r>
                        <a:rPr lang="en-IN" sz="1200" b="1" strike="noStrike" spc="-1">
                          <a:solidFill>
                            <a:schemeClr val="dk1"/>
                          </a:solidFill>
                          <a:latin typeface="Calibri"/>
                        </a:rPr>
                        <a:t>TOOL</a:t>
                      </a:r>
                      <a:endParaRPr lang="en-IN" sz="1200" b="0" strike="noStrike" spc="-1">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lstStyle/>
                    <a:p>
                      <a:pPr defTabSz="914400">
                        <a:lnSpc>
                          <a:spcPct val="107000"/>
                        </a:lnSpc>
                      </a:pPr>
                      <a:r>
                        <a:rPr lang="en-IN" sz="1200" b="0" strike="noStrike" spc="-1" dirty="0">
                          <a:solidFill>
                            <a:schemeClr val="dk1"/>
                          </a:solidFill>
                          <a:latin typeface="Calibri"/>
                        </a:rPr>
                        <a:t>XAMPP and VISUAL STUDIO.</a:t>
                      </a:r>
                      <a:endParaRPr lang="en-IN" sz="1200" b="0" strike="noStrike" spc="-1" dirty="0">
                        <a:solidFill>
                          <a:srgbClr val="000000"/>
                        </a:solidFill>
                        <a:latin typeface="Arial"/>
                      </a:endParaRPr>
                    </a:p>
                  </a:txBody>
                  <a:tcPr marL="68400" marR="6840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extLst>
                  <a:ext uri="{0D108BD9-81ED-4DB2-BD59-A6C34878D82A}">
                    <a16:rowId xmlns:a16="http://schemas.microsoft.com/office/drawing/2014/main" val="10005"/>
                  </a:ext>
                </a:extLst>
              </a:tr>
            </a:tbl>
          </a:graphicData>
        </a:graphic>
      </p:graphicFrame>
      <p:sp>
        <p:nvSpPr>
          <p:cNvPr id="110" name="TextBox 4"/>
          <p:cNvSpPr/>
          <p:nvPr/>
        </p:nvSpPr>
        <p:spPr>
          <a:xfrm>
            <a:off x="1410120" y="2262960"/>
            <a:ext cx="6097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a:solidFill>
                  <a:schemeClr val="dk1"/>
                </a:solidFill>
                <a:latin typeface="Calibri"/>
              </a:rPr>
              <a:t>Software  Requirement </a:t>
            </a:r>
            <a:endParaRPr lang="en-IN" sz="1800" b="0" strike="noStrike" spc="-1">
              <a:solidFill>
                <a:srgbClr val="000000"/>
              </a:solidFill>
              <a:latin typeface="Arial"/>
            </a:endParaRPr>
          </a:p>
        </p:txBody>
      </p:sp>
      <p:sp>
        <p:nvSpPr>
          <p:cNvPr id="111" name="TextBox 6"/>
          <p:cNvSpPr/>
          <p:nvPr/>
        </p:nvSpPr>
        <p:spPr>
          <a:xfrm>
            <a:off x="7370640" y="2497320"/>
            <a:ext cx="609768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1" strike="noStrike" spc="-1">
                <a:solidFill>
                  <a:schemeClr val="dk1"/>
                </a:solidFill>
                <a:latin typeface="Calibri"/>
              </a:rPr>
              <a:t> Hardware Requirement</a:t>
            </a:r>
            <a:endParaRPr lang="en-IN"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556920" y="2074320"/>
            <a:ext cx="2779560" cy="2709000"/>
          </a:xfrm>
          <a:prstGeom prst="rect">
            <a:avLst/>
          </a:prstGeom>
          <a:solidFill>
            <a:schemeClr val="accent2"/>
          </a:solidFill>
          <a:ln w="174600">
            <a:solidFill>
              <a:schemeClr val="accent2"/>
            </a:solidFill>
            <a:round/>
          </a:ln>
        </p:spPr>
        <p:txBody>
          <a:bodyPr lIns="91440" tIns="45720" rIns="91440" bIns="45720" anchor="ctr">
            <a:noAutofit/>
          </a:bodyPr>
          <a:lstStyle/>
          <a:p>
            <a:pPr indent="0" algn="ctr" defTabSz="914400">
              <a:lnSpc>
                <a:spcPct val="100000"/>
              </a:lnSpc>
              <a:buNone/>
            </a:pPr>
            <a:r>
              <a:rPr lang="en-IN" sz="1600" b="1" strike="noStrike" cap="all" spc="-52" dirty="0">
                <a:solidFill>
                  <a:schemeClr val="lt1"/>
                </a:solidFill>
                <a:latin typeface="Times New Roman"/>
                <a:ea typeface="Times New Roman"/>
              </a:rPr>
              <a:t> System Architecture</a:t>
            </a:r>
            <a:br>
              <a:rPr sz="1600" dirty="0"/>
            </a:br>
            <a:r>
              <a:rPr lang="en-IN" sz="1600" b="1" strike="noStrike" cap="all" spc="-52" dirty="0">
                <a:solidFill>
                  <a:schemeClr val="lt1"/>
                </a:solidFill>
                <a:latin typeface="Times New Roman"/>
                <a:ea typeface="Times New Roman"/>
              </a:rPr>
              <a:t>(</a:t>
            </a:r>
            <a:r>
              <a:rPr lang="en-IN" sz="1600" b="1" strike="noStrike" spc="-1" dirty="0">
                <a:solidFill>
                  <a:schemeClr val="lt1"/>
                </a:solidFill>
                <a:latin typeface="Times New Roman"/>
                <a:ea typeface="Aptos"/>
              </a:rPr>
              <a:t>Work Flow</a:t>
            </a:r>
            <a:r>
              <a:rPr lang="en-IN" sz="1600" b="1" strike="noStrike" cap="all" spc="-52" dirty="0">
                <a:solidFill>
                  <a:schemeClr val="lt1"/>
                </a:solidFill>
                <a:latin typeface="Times New Roman"/>
                <a:ea typeface="Times New Roman"/>
              </a:rPr>
              <a:t>)</a:t>
            </a:r>
            <a:endParaRPr lang="en-US" sz="1600" b="0" strike="noStrike" spc="-1" dirty="0">
              <a:solidFill>
                <a:schemeClr val="dk1"/>
              </a:solidFill>
              <a:latin typeface="Calibri"/>
            </a:endParaRPr>
          </a:p>
        </p:txBody>
      </p:sp>
      <p:pic>
        <p:nvPicPr>
          <p:cNvPr id="119" name="Picture 3"/>
          <p:cNvPicPr/>
          <p:nvPr/>
        </p:nvPicPr>
        <p:blipFill>
          <a:blip r:embed="rId2"/>
          <a:stretch/>
        </p:blipFill>
        <p:spPr>
          <a:xfrm>
            <a:off x="4513680" y="0"/>
            <a:ext cx="6762240" cy="6857640"/>
          </a:xfrm>
          <a:prstGeom prst="rect">
            <a:avLst/>
          </a:prstGeom>
          <a:ln w="0">
            <a:noFill/>
          </a:ln>
          <a:effectLst>
            <a:softEdge rad="11268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1032</TotalTime>
  <Words>1786</Words>
  <Application>Microsoft Office PowerPoint</Application>
  <PresentationFormat>Widescreen</PresentationFormat>
  <Paragraphs>173</Paragraphs>
  <Slides>24</Slides>
  <Notes>0</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24</vt:i4>
      </vt:variant>
    </vt:vector>
  </HeadingPairs>
  <TitlesOfParts>
    <vt:vector size="44" baseType="lpstr">
      <vt:lpstr>Arial</vt:lpstr>
      <vt:lpstr>Calibri</vt:lpstr>
      <vt:lpstr>Calibri (Body)</vt:lpstr>
      <vt:lpstr>Calibri Light</vt:lpstr>
      <vt:lpstr>comic</vt:lpstr>
      <vt:lpstr>Courier New</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Contents</vt:lpstr>
      <vt:lpstr>Introduction  </vt:lpstr>
      <vt:lpstr>Objective </vt:lpstr>
      <vt:lpstr>Scope</vt:lpstr>
      <vt:lpstr>Advantages of online food order </vt:lpstr>
      <vt:lpstr>PowerPoint Presentation</vt:lpstr>
      <vt:lpstr>Development Tool (Software  Requirement and Hardware Requirement)</vt:lpstr>
      <vt:lpstr> System Architecture (Work Flow)</vt:lpstr>
      <vt:lpstr>DFD (Data Flow Diagram)</vt:lpstr>
      <vt:lpstr>ZERO LEVEL (DFD)</vt:lpstr>
      <vt:lpstr>FIRST LEVEL (DFD)</vt:lpstr>
      <vt:lpstr>ER (ENTITY RELATIONSHIP )</vt:lpstr>
      <vt:lpstr>ER (ENTITY RELATIONSHIP DIAGRAM)</vt:lpstr>
      <vt:lpstr>SCREENSHOT </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Any Query?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shubham kumar yadav</dc:creator>
  <dc:description/>
  <cp:lastModifiedBy>shubham kumar yadav</cp:lastModifiedBy>
  <cp:revision>36</cp:revision>
  <dcterms:created xsi:type="dcterms:W3CDTF">2024-02-21T08:35:33Z</dcterms:created>
  <dcterms:modified xsi:type="dcterms:W3CDTF">2024-12-23T13:42:21Z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17</vt:i4>
  </property>
</Properties>
</file>